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293" r:id="rId3"/>
    <p:sldId id="296" r:id="rId4"/>
    <p:sldId id="297" r:id="rId5"/>
    <p:sldId id="301" r:id="rId6"/>
    <p:sldId id="298"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6" r:id="rId21"/>
    <p:sldId id="299" r:id="rId22"/>
    <p:sldId id="271" r:id="rId23"/>
    <p:sldId id="258" r:id="rId24"/>
    <p:sldId id="273" r:id="rId25"/>
    <p:sldId id="281" r:id="rId26"/>
    <p:sldId id="282" r:id="rId27"/>
    <p:sldId id="283" r:id="rId28"/>
    <p:sldId id="284" r:id="rId29"/>
    <p:sldId id="275" r:id="rId30"/>
    <p:sldId id="285" r:id="rId31"/>
    <p:sldId id="267" r:id="rId32"/>
    <p:sldId id="270" r:id="rId33"/>
    <p:sldId id="286" r:id="rId34"/>
    <p:sldId id="287" r:id="rId35"/>
    <p:sldId id="280" r:id="rId36"/>
    <p:sldId id="295" r:id="rId37"/>
  </p:sldIdLst>
  <p:sldSz cx="10691813" cy="7559675"/>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99"/>
    <a:srgbClr val="007F88"/>
    <a:srgbClr val="4ED8B2"/>
    <a:srgbClr val="D7DE44"/>
    <a:srgbClr val="176980"/>
    <a:srgbClr val="00A6CB"/>
    <a:srgbClr val="414961"/>
    <a:srgbClr val="FFFFFF"/>
    <a:srgbClr val="BCD6D3"/>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088"/>
  </p:normalViewPr>
  <p:slideViewPr>
    <p:cSldViewPr>
      <p:cViewPr varScale="1">
        <p:scale>
          <a:sx n="89" d="100"/>
          <a:sy n="89" d="100"/>
        </p:scale>
        <p:origin x="22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3734287924511"/>
          <c:y val="5.2920957892461123E-2"/>
          <c:w val="0.88385226967597008"/>
          <c:h val="0.80350401570394414"/>
        </c:manualLayout>
      </c:layout>
      <c:barChart>
        <c:barDir val="col"/>
        <c:grouping val="stacked"/>
        <c:varyColors val="0"/>
        <c:ser>
          <c:idx val="0"/>
          <c:order val="0"/>
          <c:tx>
            <c:strRef>
              <c:f>Sheet1!$B$1</c:f>
              <c:strCache>
                <c:ptCount val="1"/>
                <c:pt idx="0">
                  <c:v>text</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37E3-834F-8878-EA75CDB66737}"/>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2-37E3-834F-8878-EA75CDB66737}"/>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37E3-834F-8878-EA75CDB6673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37E3-834F-8878-EA75CDB66737}"/>
              </c:ext>
            </c:extLst>
          </c:dPt>
          <c:dPt>
            <c:idx val="4"/>
            <c:invertIfNegative val="0"/>
            <c:bubble3D val="0"/>
            <c:extLst>
              <c:ext xmlns:c16="http://schemas.microsoft.com/office/drawing/2014/chart" uri="{C3380CC4-5D6E-409C-BE32-E72D297353CC}">
                <c16:uniqueId val="{00000007-37E3-834F-8878-EA75CDB66737}"/>
              </c:ext>
            </c:extLst>
          </c:dPt>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50</c:v>
                </c:pt>
                <c:pt idx="1">
                  <c:v>60</c:v>
                </c:pt>
                <c:pt idx="2">
                  <c:v>80</c:v>
                </c:pt>
                <c:pt idx="3">
                  <c:v>90</c:v>
                </c:pt>
              </c:numCache>
            </c:numRef>
          </c:val>
          <c:extLst>
            <c:ext xmlns:c16="http://schemas.microsoft.com/office/drawing/2014/chart" uri="{C3380CC4-5D6E-409C-BE32-E72D297353CC}">
              <c16:uniqueId val="{00000008-37E3-834F-8878-EA75CDB66737}"/>
            </c:ext>
          </c:extLst>
        </c:ser>
        <c:dLbls>
          <c:showLegendKey val="0"/>
          <c:showVal val="0"/>
          <c:showCatName val="0"/>
          <c:showSerName val="0"/>
          <c:showPercent val="0"/>
          <c:showBubbleSize val="0"/>
        </c:dLbls>
        <c:gapWidth val="150"/>
        <c:overlap val="100"/>
        <c:axId val="136969216"/>
        <c:axId val="137036544"/>
      </c:barChart>
      <c:catAx>
        <c:axId val="136969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Yu Gothic" panose="020B0400000000000000" pitchFamily="34" charset="-128"/>
                <a:ea typeface="Yu Gothic" panose="020B0400000000000000" pitchFamily="34" charset="-128"/>
                <a:cs typeface="Poppins Medium" pitchFamily="2" charset="77"/>
              </a:defRPr>
            </a:pPr>
            <a:endParaRPr lang="ja-JP"/>
          </a:p>
        </c:txPr>
        <c:crossAx val="137036544"/>
        <c:crosses val="autoZero"/>
        <c:auto val="1"/>
        <c:lblAlgn val="ctr"/>
        <c:lblOffset val="100"/>
        <c:noMultiLvlLbl val="0"/>
      </c:catAx>
      <c:valAx>
        <c:axId val="137036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Yu Gothic" panose="020B0400000000000000" pitchFamily="34" charset="-128"/>
                <a:ea typeface="Yu Gothic" panose="020B0400000000000000" pitchFamily="34" charset="-128"/>
                <a:cs typeface="Poppins Light" pitchFamily="2" charset="77"/>
              </a:defRPr>
            </a:pPr>
            <a:endParaRPr lang="ja-JP"/>
          </a:p>
        </c:txPr>
        <c:crossAx val="136969216"/>
        <c:crosses val="autoZero"/>
        <c:crossBetween val="between"/>
      </c:valAx>
      <c:spPr>
        <a:noFill/>
        <a:ln w="25400">
          <a:noFill/>
        </a:ln>
        <a:effectLst/>
      </c:spPr>
    </c:plotArea>
    <c:plotVisOnly val="1"/>
    <c:dispBlanksAs val="gap"/>
    <c:showDLblsOverMax val="0"/>
  </c:chart>
  <c:spPr>
    <a:noFill/>
    <a:ln>
      <a:noFill/>
    </a:ln>
    <a:effectLst/>
  </c:spPr>
  <c:txPr>
    <a:bodyPr/>
    <a:lstStyle/>
    <a:p>
      <a:pPr>
        <a:defRPr sz="1800" b="0" i="0">
          <a:solidFill>
            <a:schemeClr val="tx1"/>
          </a:solidFill>
          <a:latin typeface="Poppins Light" pitchFamily="2" charset="77"/>
          <a:ea typeface="Lato Light" panose="020F0502020204030203" pitchFamily="34" charset="0"/>
          <a:cs typeface="Poppins Light" pitchFamily="2" charset="77"/>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barChart>
        <c:barDir val="col"/>
        <c:grouping val="clustered"/>
        <c:varyColors val="0"/>
        <c:ser>
          <c:idx val="0"/>
          <c:order val="0"/>
          <c:tx>
            <c:strRef>
              <c:f>Sheet1!$B$1</c:f>
              <c:strCache>
                <c:ptCount val="1"/>
                <c:pt idx="0">
                  <c:v>自社</c:v>
                </c:pt>
              </c:strCache>
            </c:strRef>
          </c:tx>
          <c:spPr>
            <a:solidFill>
              <a:srgbClr val="009899"/>
            </a:solidFill>
            <a:ln>
              <a:noFill/>
            </a:ln>
            <a:effectLst/>
          </c:spPr>
          <c:invertIfNegative val="0"/>
          <c:dLbls>
            <c:dLbl>
              <c:idx val="1"/>
              <c:layout>
                <c:manualLayout>
                  <c:x val="-1.44034568296391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E7-FB4F-913A-ABB4C007E2C9}"/>
                </c:ext>
              </c:extLst>
            </c:dLbl>
            <c:spPr>
              <a:noFill/>
              <a:ln>
                <a:noFill/>
              </a:ln>
              <a:effectLst/>
            </c:spPr>
            <c:txPr>
              <a:bodyPr rot="0" spcFirstLastPara="0" vertOverflow="ellipsis" vert="horz" wrap="square" lIns="38100" tIns="19050" rIns="38100" bIns="19050" anchor="ctr" anchorCtr="1"/>
              <a:lstStyle/>
              <a:p>
                <a:pPr>
                  <a:defRPr lang="ja-JP" sz="3200" b="1" i="0" u="none" strike="noStrike" kern="1200" baseline="0">
                    <a:solidFill>
                      <a:srgbClr val="009899"/>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Sheet1!$B$2:$B$5</c:f>
              <c:numCache>
                <c:formatCode>General</c:formatCode>
                <c:ptCount val="4"/>
                <c:pt idx="0">
                  <c:v>4.3</c:v>
                </c:pt>
                <c:pt idx="1">
                  <c:v>2.5</c:v>
                </c:pt>
                <c:pt idx="2">
                  <c:v>3.5</c:v>
                </c:pt>
                <c:pt idx="3">
                  <c:v>5.5</c:v>
                </c:pt>
              </c:numCache>
            </c:numRef>
          </c:val>
          <c:extLst>
            <c:ext xmlns:c16="http://schemas.microsoft.com/office/drawing/2014/chart" uri="{C3380CC4-5D6E-409C-BE32-E72D297353CC}">
              <c16:uniqueId val="{00000000-6D28-3E42-B976-66D4C4F837A1}"/>
            </c:ext>
          </c:extLst>
        </c:ser>
        <c:ser>
          <c:idx val="1"/>
          <c:order val="1"/>
          <c:tx>
            <c:strRef>
              <c:f>Sheet1!$C$1</c:f>
              <c:strCache>
                <c:ptCount val="1"/>
                <c:pt idx="0">
                  <c:v>競合A</c:v>
                </c:pt>
              </c:strCache>
            </c:strRef>
          </c:tx>
          <c:spPr>
            <a:solidFill>
              <a:schemeClr val="bg1">
                <a:lumMod val="6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28-3E42-B976-66D4C4F837A1}"/>
            </c:ext>
          </c:extLst>
        </c:ser>
        <c:ser>
          <c:idx val="2"/>
          <c:order val="2"/>
          <c:tx>
            <c:strRef>
              <c:f>Sheet1!$D$1</c:f>
              <c:strCache>
                <c:ptCount val="1"/>
                <c:pt idx="0">
                  <c:v>競合B</c:v>
                </c:pt>
              </c:strCache>
            </c:strRef>
          </c:tx>
          <c:spPr>
            <a:solidFill>
              <a:schemeClr val="bg1">
                <a:lumMod val="7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28-3E42-B976-66D4C4F837A1}"/>
            </c:ext>
          </c:extLst>
        </c:ser>
        <c:dLbls>
          <c:showLegendKey val="0"/>
          <c:showVal val="1"/>
          <c:showCatName val="0"/>
          <c:showSerName val="0"/>
          <c:showPercent val="0"/>
          <c:showBubbleSize val="0"/>
        </c:dLbls>
        <c:gapWidth val="114"/>
        <c:overlap val="-28"/>
        <c:axId val="406329309"/>
        <c:axId val="208593661"/>
      </c:barChart>
      <c:catAx>
        <c:axId val="40632930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208593661"/>
        <c:crossesAt val="0"/>
        <c:auto val="1"/>
        <c:lblAlgn val="ctr"/>
        <c:lblOffset val="100"/>
        <c:noMultiLvlLbl val="0"/>
      </c:catAx>
      <c:valAx>
        <c:axId val="208593661"/>
        <c:scaling>
          <c:orientation val="minMax"/>
          <c:max val="6"/>
        </c:scaling>
        <c:delete val="0"/>
        <c:axPos val="l"/>
        <c:numFmt formatCode="General" sourceLinked="1"/>
        <c:majorTickMark val="cross"/>
        <c:minorTickMark val="none"/>
        <c:tickLblPos val="nextTo"/>
        <c:spPr>
          <a:noFill/>
          <a:ln>
            <a:solidFill>
              <a:schemeClr val="bg1">
                <a:lumMod val="65000"/>
              </a:schemeClr>
            </a:solidFill>
          </a:ln>
          <a:effectLst/>
        </c:spPr>
        <c:txPr>
          <a:bodyPr rot="-60000000" spcFirstLastPara="0" vertOverflow="ellipsis" vert="horz" wrap="square" anchor="ctr" anchorCtr="1"/>
          <a:lstStyle/>
          <a:p>
            <a:pPr>
              <a:defRPr lang="ja-JP"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40632930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egendEntry>
        <c:idx val="1"/>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egendEntry>
        <c:idx val="2"/>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ayout>
        <c:manualLayout>
          <c:xMode val="edge"/>
          <c:yMode val="edge"/>
          <c:x val="8.3540049611906905E-2"/>
          <c:y val="8.9832497599487901E-2"/>
          <c:w val="0.59742338161158703"/>
          <c:h val="0.10434225968206599"/>
        </c:manualLayout>
      </c:layout>
      <c:overlay val="0"/>
      <c:spPr>
        <a:noFill/>
        <a:ln>
          <a:noFill/>
        </a:ln>
        <a:effectLst/>
      </c:spPr>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lineChart>
        <c:grouping val="standard"/>
        <c:varyColors val="0"/>
        <c:ser>
          <c:idx val="0"/>
          <c:order val="0"/>
          <c:tx>
            <c:strRef>
              <c:f>Sheet1!$B$1</c:f>
              <c:strCache>
                <c:ptCount val="1"/>
                <c:pt idx="0">
                  <c:v>自社</c:v>
                </c:pt>
              </c:strCache>
            </c:strRef>
          </c:tx>
          <c:spPr>
            <a:ln w="76200" cap="rnd">
              <a:solidFill>
                <a:srgbClr val="009899"/>
              </a:solidFill>
              <a:round/>
            </a:ln>
            <a:effectLst/>
          </c:spPr>
          <c:marker>
            <c:symbol val="none"/>
          </c:marker>
          <c:dLbls>
            <c:dLbl>
              <c:idx val="1"/>
              <c:layout>
                <c:manualLayout>
                  <c:x val="-3.9369448667680197E-2"/>
                  <c:y val="-7.4682598954443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CC-1C41-94DB-B5B6EF58A449}"/>
                </c:ext>
              </c:extLst>
            </c:dLbl>
            <c:dLbl>
              <c:idx val="2"/>
              <c:layout>
                <c:manualLayout>
                  <c:x val="-7.2977514603504795E-2"/>
                  <c:y val="-6.7321028486077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CC-1C41-94DB-B5B6EF58A449}"/>
                </c:ext>
              </c:extLst>
            </c:dLbl>
            <c:spPr>
              <a:noFill/>
              <a:ln>
                <a:noFill/>
              </a:ln>
              <a:effectLst/>
            </c:spPr>
            <c:txPr>
              <a:bodyPr rot="0" spcFirstLastPara="0" vertOverflow="ellipsis" vert="horz" wrap="square" lIns="38100" tIns="19050" rIns="38100" bIns="19050" anchor="ctr" anchorCtr="1"/>
              <a:lstStyle/>
              <a:p>
                <a:pPr>
                  <a:defRPr lang="ja-JP" sz="3200" b="1" i="0" u="none" strike="noStrike" kern="1200" baseline="0">
                    <a:solidFill>
                      <a:srgbClr val="009899"/>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3月</c:v>
                </c:pt>
                <c:pt idx="1">
                  <c:v>6月</c:v>
                </c:pt>
                <c:pt idx="2">
                  <c:v>9月</c:v>
                </c:pt>
                <c:pt idx="3">
                  <c:v>12月</c:v>
                </c:pt>
              </c:strCache>
            </c:strRef>
          </c:cat>
          <c:val>
            <c:numRef>
              <c:f>Sheet1!$B$2:$B$5</c:f>
              <c:numCache>
                <c:formatCode>General</c:formatCode>
                <c:ptCount val="4"/>
                <c:pt idx="0">
                  <c:v>4.3</c:v>
                </c:pt>
                <c:pt idx="1">
                  <c:v>2.5</c:v>
                </c:pt>
                <c:pt idx="2">
                  <c:v>3.5</c:v>
                </c:pt>
                <c:pt idx="3">
                  <c:v>5.5</c:v>
                </c:pt>
              </c:numCache>
            </c:numRef>
          </c:val>
          <c:smooth val="0"/>
          <c:extLst>
            <c:ext xmlns:c16="http://schemas.microsoft.com/office/drawing/2014/chart" uri="{C3380CC4-5D6E-409C-BE32-E72D297353CC}">
              <c16:uniqueId val="{00000002-A1CC-1C41-94DB-B5B6EF58A449}"/>
            </c:ext>
          </c:extLst>
        </c:ser>
        <c:ser>
          <c:idx val="1"/>
          <c:order val="1"/>
          <c:tx>
            <c:strRef>
              <c:f>Sheet1!$C$1</c:f>
              <c:strCache>
                <c:ptCount val="1"/>
                <c:pt idx="0">
                  <c:v>競合A</c:v>
                </c:pt>
              </c:strCache>
            </c:strRef>
          </c:tx>
          <c:spPr>
            <a:ln w="63500" cap="rnd">
              <a:solidFill>
                <a:schemeClr val="bg1">
                  <a:lumMod val="65000"/>
                </a:schemeClr>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3月</c:v>
                </c:pt>
                <c:pt idx="1">
                  <c:v>6月</c:v>
                </c:pt>
                <c:pt idx="2">
                  <c:v>9月</c:v>
                </c:pt>
                <c:pt idx="3">
                  <c:v>12月</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3-A1CC-1C41-94DB-B5B6EF58A449}"/>
            </c:ext>
          </c:extLst>
        </c:ser>
        <c:ser>
          <c:idx val="2"/>
          <c:order val="2"/>
          <c:tx>
            <c:strRef>
              <c:f>Sheet1!#REF!</c:f>
              <c:strCache>
                <c:ptCount val="1"/>
              </c:strCache>
            </c:strRef>
          </c:tx>
          <c:spPr>
            <a:ln w="63500" cap="rnd">
              <a:solidFill>
                <a:schemeClr val="bg1">
                  <a:lumMod val="65000"/>
                </a:schemeClr>
              </a:solidFill>
              <a:round/>
            </a:ln>
            <a:effectLst/>
          </c:spPr>
          <c:marker>
            <c:symbol val="none"/>
          </c:marker>
          <c:dLbls>
            <c:delete val="1"/>
          </c:dLbls>
          <c:cat>
            <c:strRef>
              <c:f>Sheet1!$A$2:$A$5</c:f>
              <c:strCache>
                <c:ptCount val="4"/>
                <c:pt idx="0">
                  <c:v>3月</c:v>
                </c:pt>
                <c:pt idx="1">
                  <c:v>6月</c:v>
                </c:pt>
                <c:pt idx="2">
                  <c:v>9月</c:v>
                </c:pt>
                <c:pt idx="3">
                  <c:v>12月</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4-A1CC-1C41-94DB-B5B6EF58A449}"/>
            </c:ext>
          </c:extLst>
        </c:ser>
        <c:dLbls>
          <c:showLegendKey val="0"/>
          <c:showVal val="1"/>
          <c:showCatName val="0"/>
          <c:showSerName val="0"/>
          <c:showPercent val="0"/>
          <c:showBubbleSize val="0"/>
        </c:dLbls>
        <c:smooth val="0"/>
        <c:axId val="406329309"/>
        <c:axId val="208593661"/>
      </c:lineChart>
      <c:catAx>
        <c:axId val="40632930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208593661"/>
        <c:crossesAt val="0"/>
        <c:auto val="1"/>
        <c:lblAlgn val="ctr"/>
        <c:lblOffset val="100"/>
        <c:noMultiLvlLbl val="0"/>
      </c:catAx>
      <c:valAx>
        <c:axId val="208593661"/>
        <c:scaling>
          <c:orientation val="minMax"/>
          <c:max val="6"/>
        </c:scaling>
        <c:delete val="0"/>
        <c:axPos val="l"/>
        <c:numFmt formatCode="General" sourceLinked="1"/>
        <c:majorTickMark val="cross"/>
        <c:minorTickMark val="none"/>
        <c:tickLblPos val="nextTo"/>
        <c:spPr>
          <a:noFill/>
          <a:ln>
            <a:solidFill>
              <a:schemeClr val="bg1">
                <a:lumMod val="65000"/>
              </a:schemeClr>
            </a:solidFill>
          </a:ln>
          <a:effectLst/>
        </c:spPr>
        <c:txPr>
          <a:bodyPr rot="-60000000" spcFirstLastPara="0" vertOverflow="ellipsis" vert="horz" wrap="square" anchor="ctr" anchorCtr="1"/>
          <a:lstStyle/>
          <a:p>
            <a:pPr>
              <a:defRPr lang="ja-JP"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406329309"/>
        <c:crosses val="autoZero"/>
        <c:crossBetween val="between"/>
      </c:valAx>
      <c:spPr>
        <a:noFill/>
        <a:ln>
          <a:noFill/>
        </a:ln>
        <a:effectLst/>
      </c:spPr>
    </c:plotArea>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pieChart>
        <c:varyColors val="1"/>
        <c:ser>
          <c:idx val="0"/>
          <c:order val="0"/>
          <c:tx>
            <c:strRef>
              <c:f>Sheet1!$B$1</c:f>
              <c:strCache>
                <c:ptCount val="1"/>
                <c:pt idx="0">
                  <c:v>果物</c:v>
                </c:pt>
              </c:strCache>
            </c:strRef>
          </c:tx>
          <c:spPr>
            <a:solidFill>
              <a:srgbClr val="3956B3"/>
            </a:solidFill>
            <a:effectLst/>
          </c:spPr>
          <c:dPt>
            <c:idx val="0"/>
            <c:bubble3D val="0"/>
            <c:spPr>
              <a:solidFill>
                <a:srgbClr val="009899"/>
              </a:solidFill>
              <a:ln>
                <a:noFill/>
              </a:ln>
              <a:effectLst/>
            </c:spPr>
            <c:extLst>
              <c:ext xmlns:c16="http://schemas.microsoft.com/office/drawing/2014/chart" uri="{C3380CC4-5D6E-409C-BE32-E72D297353CC}">
                <c16:uniqueId val="{00000001-4BE8-A846-8171-1D8F7981B3A0}"/>
              </c:ext>
            </c:extLst>
          </c:dPt>
          <c:dPt>
            <c:idx val="1"/>
            <c:bubble3D val="0"/>
            <c:spPr>
              <a:solidFill>
                <a:srgbClr val="929292"/>
              </a:solidFill>
              <a:ln>
                <a:noFill/>
              </a:ln>
              <a:effectLst/>
            </c:spPr>
            <c:extLst>
              <c:ext xmlns:c16="http://schemas.microsoft.com/office/drawing/2014/chart" uri="{C3380CC4-5D6E-409C-BE32-E72D297353CC}">
                <c16:uniqueId val="{00000003-4BE8-A846-8171-1D8F7981B3A0}"/>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4BE8-A846-8171-1D8F7981B3A0}"/>
              </c:ext>
            </c:extLst>
          </c:dPt>
          <c:dPt>
            <c:idx val="3"/>
            <c:bubble3D val="0"/>
            <c:spPr>
              <a:solidFill>
                <a:schemeClr val="bg1">
                  <a:lumMod val="75000"/>
                </a:schemeClr>
              </a:solidFill>
              <a:ln>
                <a:noFill/>
              </a:ln>
              <a:effectLst/>
            </c:spPr>
            <c:extLst>
              <c:ext xmlns:c16="http://schemas.microsoft.com/office/drawing/2014/chart" uri="{C3380CC4-5D6E-409C-BE32-E72D297353CC}">
                <c16:uniqueId val="{00000007-4BE8-A846-8171-1D8F7981B3A0}"/>
              </c:ext>
            </c:extLst>
          </c:dPt>
          <c:dPt>
            <c:idx val="4"/>
            <c:bubble3D val="0"/>
            <c:spPr>
              <a:solidFill>
                <a:schemeClr val="bg1">
                  <a:lumMod val="85000"/>
                </a:schemeClr>
              </a:solidFill>
              <a:ln>
                <a:noFill/>
              </a:ln>
              <a:effectLst/>
            </c:spPr>
            <c:extLst>
              <c:ext xmlns:c16="http://schemas.microsoft.com/office/drawing/2014/chart" uri="{C3380CC4-5D6E-409C-BE32-E72D297353CC}">
                <c16:uniqueId val="{00000009-4BE8-A846-8171-1D8F7981B3A0}"/>
              </c:ext>
            </c:extLst>
          </c:dPt>
          <c:dPt>
            <c:idx val="5"/>
            <c:bubble3D val="0"/>
            <c:spPr>
              <a:solidFill>
                <a:schemeClr val="bg1">
                  <a:lumMod val="95000"/>
                </a:schemeClr>
              </a:solidFill>
              <a:ln>
                <a:noFill/>
              </a:ln>
              <a:effectLst/>
            </c:spPr>
            <c:extLst>
              <c:ext xmlns:c16="http://schemas.microsoft.com/office/drawing/2014/chart" uri="{C3380CC4-5D6E-409C-BE32-E72D297353CC}">
                <c16:uniqueId val="{0000000B-4BE8-A846-8171-1D8F7981B3A0}"/>
              </c:ext>
            </c:extLst>
          </c:dPt>
          <c:dLbls>
            <c:dLbl>
              <c:idx val="0"/>
              <c:layout>
                <c:manualLayout>
                  <c:x val="-0.17212130911418699"/>
                  <c:y val="0.122159394004054"/>
                </c:manualLayout>
              </c:layout>
              <c:spPr>
                <a:noFill/>
                <a:ln>
                  <a:noFill/>
                </a:ln>
                <a:effectLst/>
              </c:spPr>
              <c:txPr>
                <a:bodyPr rot="0" spcFirstLastPara="0" vertOverflow="ellipsis" vert="horz" wrap="square" lIns="38100" tIns="19050" rIns="38100" bIns="19050" anchor="ctr" anchorCtr="1"/>
                <a:lstStyle/>
                <a:p>
                  <a:pPr>
                    <a:defRPr lang="ja-JP" sz="3600" b="1" i="0" u="none" strike="noStrike" kern="1200" baseline="0">
                      <a:solidFill>
                        <a:schemeClr val="bg1"/>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E8-A846-8171-1D8F7981B3A0}"/>
                </c:ext>
              </c:extLst>
            </c:dLbl>
            <c:dLbl>
              <c:idx val="1"/>
              <c:layout>
                <c:manualLayout>
                  <c:x val="-3.73689685524526E-2"/>
                  <c:y val="-0.21617818289554999"/>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bg1"/>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E8-A846-8171-1D8F7981B3A0}"/>
                </c:ext>
              </c:extLst>
            </c:dLbl>
            <c:dLbl>
              <c:idx val="2"/>
              <c:layout>
                <c:manualLayout>
                  <c:x val="0.155317276146275"/>
                  <c:y val="-0.10231516056758801"/>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E8-A846-8171-1D8F7981B3A0}"/>
                </c:ext>
              </c:extLst>
            </c:dLbl>
            <c:dLbl>
              <c:idx val="3"/>
              <c:layout>
                <c:manualLayout>
                  <c:x val="0.16828038729295"/>
                  <c:y val="8.4818094526832394E-2"/>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E8-A846-8171-1D8F7981B3A0}"/>
                </c:ext>
              </c:extLst>
            </c:dLbl>
            <c:dLbl>
              <c:idx val="4"/>
              <c:layout>
                <c:manualLayout>
                  <c:x val="0.100984236216692"/>
                  <c:y val="0.17955830577189799"/>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E8-A846-8171-1D8F7981B3A0}"/>
                </c:ext>
              </c:extLst>
            </c:dLbl>
            <c:dLbl>
              <c:idx val="5"/>
              <c:layout>
                <c:manualLayout>
                  <c:x val="1.68840521725214E-2"/>
                  <c:y val="0.14968526619012101"/>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E8-A846-8171-1D8F7981B3A0}"/>
                </c:ext>
              </c:extLst>
            </c:dLbl>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rgbClr val="3956B3"/>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Sheet1!$B$2:$B$7</c:f>
              <c:numCache>
                <c:formatCode>0%</c:formatCode>
                <c:ptCount val="6"/>
                <c:pt idx="0">
                  <c:v>0.34</c:v>
                </c:pt>
                <c:pt idx="1">
                  <c:v>0.27</c:v>
                </c:pt>
                <c:pt idx="2">
                  <c:v>0.14000000000000001</c:v>
                </c:pt>
                <c:pt idx="3">
                  <c:v>0.11</c:v>
                </c:pt>
                <c:pt idx="4">
                  <c:v>0.09</c:v>
                </c:pt>
                <c:pt idx="5">
                  <c:v>0.05</c:v>
                </c:pt>
              </c:numCache>
            </c:numRef>
          </c:val>
          <c:extLst>
            <c:ext xmlns:c16="http://schemas.microsoft.com/office/drawing/2014/chart" uri="{C3380CC4-5D6E-409C-BE32-E72D297353CC}">
              <c16:uniqueId val="{0000000C-4BE8-A846-8171-1D8F7981B3A0}"/>
            </c:ext>
          </c:extLst>
        </c:ser>
        <c:ser>
          <c:idx val="1"/>
          <c:order val="1"/>
          <c:tx>
            <c:strRef>
              <c:f>Sheet1!#REF!</c:f>
              <c:strCache>
                <c:ptCount val="1"/>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E-4BE8-A846-8171-1D8F7981B3A0}"/>
              </c:ext>
            </c:extLst>
          </c:dPt>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Sheet1!#REF!</c:f>
              <c:numCache>
                <c:formatCode>General</c:formatCode>
                <c:ptCount val="1"/>
                <c:pt idx="0">
                  <c:v>1</c:v>
                </c:pt>
              </c:numCache>
            </c:numRef>
          </c:val>
          <c:extLst>
            <c:ext xmlns:c16="http://schemas.microsoft.com/office/drawing/2014/chart" uri="{C3380CC4-5D6E-409C-BE32-E72D297353CC}">
              <c16:uniqueId val="{0000000F-4BE8-A846-8171-1D8F7981B3A0}"/>
            </c:ext>
          </c:extLst>
        </c:ser>
        <c:ser>
          <c:idx val="2"/>
          <c:order val="2"/>
          <c:tx>
            <c:strRef>
              <c:f>Sheet1!#REF!</c:f>
              <c:strCache>
                <c:ptCount val="1"/>
              </c:strCache>
            </c:strRef>
          </c:tx>
          <c:spPr>
            <a:solidFill>
              <a:schemeClr val="bg1">
                <a:lumMod val="75000"/>
              </a:schemeClr>
            </a:solidFill>
            <a:effectLst/>
          </c:spPr>
          <c:dPt>
            <c:idx val="0"/>
            <c:bubble3D val="0"/>
            <c:spPr>
              <a:solidFill>
                <a:schemeClr val="bg1">
                  <a:lumMod val="75000"/>
                </a:schemeClr>
              </a:solidFill>
              <a:ln>
                <a:noFill/>
              </a:ln>
              <a:effectLst/>
            </c:spPr>
            <c:extLst>
              <c:ext xmlns:c16="http://schemas.microsoft.com/office/drawing/2014/chart" uri="{C3380CC4-5D6E-409C-BE32-E72D297353CC}">
                <c16:uniqueId val="{00000011-4BE8-A846-8171-1D8F7981B3A0}"/>
              </c:ext>
            </c:extLst>
          </c:dPt>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Sheet1!#REF!</c:f>
              <c:numCache>
                <c:formatCode>General</c:formatCode>
                <c:ptCount val="1"/>
                <c:pt idx="0">
                  <c:v>1</c:v>
                </c:pt>
              </c:numCache>
            </c:numRef>
          </c:val>
          <c:extLst>
            <c:ext xmlns:c16="http://schemas.microsoft.com/office/drawing/2014/chart" uri="{C3380CC4-5D6E-409C-BE32-E72D297353CC}">
              <c16:uniqueId val="{00000012-4BE8-A846-8171-1D8F7981B3A0}"/>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8BCD8-D90F-474A-BB39-8F35693BA336}" type="datetimeFigureOut">
              <a:rPr kumimoji="1" lang="ja-JP" altLang="en-US" smtClean="0"/>
              <a:t>2021/2/8</a:t>
            </a:fld>
            <a:endParaRPr kumimoji="1" lang="ja-JP" altLang="en-US"/>
          </a:p>
        </p:txBody>
      </p:sp>
      <p:sp>
        <p:nvSpPr>
          <p:cNvPr id="4" name="スライド イメージ プレースホルダー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89510-F80D-4C73-BE9F-67DD1393C2A1}" type="slidenum">
              <a:rPr kumimoji="1" lang="ja-JP" altLang="en-US" smtClean="0"/>
              <a:t>‹#›</a:t>
            </a:fld>
            <a:endParaRPr kumimoji="1" lang="ja-JP" altLang="en-US"/>
          </a:p>
        </p:txBody>
      </p:sp>
    </p:spTree>
    <p:extLst>
      <p:ext uri="{BB962C8B-B14F-4D97-AF65-F5344CB8AC3E}">
        <p14:creationId xmlns:p14="http://schemas.microsoft.com/office/powerpoint/2010/main" val="2715756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プレゼンタイトルは聴き手の興味をひくようなタイトルにしましょう。</a:t>
            </a:r>
            <a:endParaRPr kumimoji="1" lang="en-US" altLang="ja-JP" dirty="0"/>
          </a:p>
          <a:p>
            <a:r>
              <a:rPr kumimoji="1" lang="ja-JP" altLang="en-US"/>
              <a:t>間違っても、「弊社事業による提案内容」などのように無味乾燥なタイトルをつけないようにしてください。</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a:t>
            </a:fld>
            <a:endParaRPr kumimoji="1" lang="ja-JP" altLang="en-US"/>
          </a:p>
        </p:txBody>
      </p:sp>
    </p:spTree>
    <p:extLst>
      <p:ext uri="{BB962C8B-B14F-4D97-AF65-F5344CB8AC3E}">
        <p14:creationId xmlns:p14="http://schemas.microsoft.com/office/powerpoint/2010/main" val="364191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4</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13</a:t>
            </a:fld>
            <a:endParaRPr kumimoji="1" lang="ja-JP" altLang="en-US"/>
          </a:p>
        </p:txBody>
      </p:sp>
    </p:spTree>
    <p:extLst>
      <p:ext uri="{BB962C8B-B14F-4D97-AF65-F5344CB8AC3E}">
        <p14:creationId xmlns:p14="http://schemas.microsoft.com/office/powerpoint/2010/main" val="246299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提案に対しての根拠を具体的に伝えます。</a:t>
            </a:r>
            <a:endParaRPr kumimoji="1" lang="en-US" altLang="ja-JP" dirty="0"/>
          </a:p>
          <a:p>
            <a:r>
              <a:rPr kumimoji="1" lang="ja-JP" altLang="en-US"/>
              <a:t>グラフなどのデータや数字を使ったり、これまでの実績を見せたりして</a:t>
            </a:r>
            <a:endParaRPr kumimoji="1" lang="en-US" altLang="ja-JP" dirty="0"/>
          </a:p>
          <a:p>
            <a:r>
              <a:rPr kumimoji="1" lang="ja-JP" altLang="en-US"/>
              <a:t>信頼を得ましょう。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14</a:t>
            </a:fld>
            <a:endParaRPr kumimoji="1" lang="ja-JP" altLang="en-US"/>
          </a:p>
        </p:txBody>
      </p:sp>
    </p:spTree>
    <p:extLst>
      <p:ext uri="{BB962C8B-B14F-4D97-AF65-F5344CB8AC3E}">
        <p14:creationId xmlns:p14="http://schemas.microsoft.com/office/powerpoint/2010/main" val="320722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お客さんの声も信頼を得るためには大切な要素です。</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15</a:t>
            </a:fld>
            <a:endParaRPr kumimoji="1" lang="ja-JP" altLang="en-US"/>
          </a:p>
        </p:txBody>
      </p:sp>
    </p:spTree>
    <p:extLst>
      <p:ext uri="{BB962C8B-B14F-4D97-AF65-F5344CB8AC3E}">
        <p14:creationId xmlns:p14="http://schemas.microsoft.com/office/powerpoint/2010/main" val="334293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質問と答えを入れることで、お客さんの疑問を解消しましょう。</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16</a:t>
            </a:fld>
            <a:endParaRPr kumimoji="1" lang="ja-JP" altLang="en-US"/>
          </a:p>
        </p:txBody>
      </p:sp>
    </p:spTree>
    <p:extLst>
      <p:ext uri="{BB962C8B-B14F-4D97-AF65-F5344CB8AC3E}">
        <p14:creationId xmlns:p14="http://schemas.microsoft.com/office/powerpoint/2010/main" val="321183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商品・サービス内容が、お客さんにとってわかりやすくなるようにまとめます。</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17</a:t>
            </a:fld>
            <a:endParaRPr kumimoji="1" lang="ja-JP" altLang="en-US"/>
          </a:p>
        </p:txBody>
      </p:sp>
    </p:spTree>
    <p:extLst>
      <p:ext uri="{BB962C8B-B14F-4D97-AF65-F5344CB8AC3E}">
        <p14:creationId xmlns:p14="http://schemas.microsoft.com/office/powerpoint/2010/main" val="22925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自分の物語を伝えましょう。</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19</a:t>
            </a:fld>
            <a:endParaRPr kumimoji="1" lang="ja-JP" altLang="en-US"/>
          </a:p>
        </p:txBody>
      </p:sp>
    </p:spTree>
    <p:extLst>
      <p:ext uri="{BB962C8B-B14F-4D97-AF65-F5344CB8AC3E}">
        <p14:creationId xmlns:p14="http://schemas.microsoft.com/office/powerpoint/2010/main" val="266258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最後には聴き手にどんな行動をして欲しいのかを明確にして</a:t>
            </a:r>
            <a:endParaRPr kumimoji="1" lang="en-US" altLang="ja-JP" dirty="0"/>
          </a:p>
          <a:p>
            <a:r>
              <a:rPr kumimoji="1" lang="ja-JP" altLang="en-US"/>
              <a:t>聴き手をま読ませないようにします。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20</a:t>
            </a:fld>
            <a:endParaRPr kumimoji="1" lang="ja-JP" altLang="en-US"/>
          </a:p>
        </p:txBody>
      </p:sp>
    </p:spTree>
    <p:extLst>
      <p:ext uri="{BB962C8B-B14F-4D97-AF65-F5344CB8AC3E}">
        <p14:creationId xmlns:p14="http://schemas.microsoft.com/office/powerpoint/2010/main" val="244945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ページタイトル部分は目線が最初に行きやすい場所です。</a:t>
            </a:r>
            <a:endParaRPr kumimoji="1" lang="en-US" altLang="ja-JP" dirty="0"/>
          </a:p>
          <a:p>
            <a:r>
              <a:rPr kumimoji="1" lang="ja-JP" altLang="en-US"/>
              <a:t>ですから、聴き手にとって興味がひかれるタイトルをつけましょう。</a:t>
            </a:r>
            <a:endParaRPr kumimoji="1" lang="en-US" altLang="ja-JP" dirty="0"/>
          </a:p>
          <a:p>
            <a:endParaRPr kumimoji="1" lang="en-US" altLang="ja-JP" dirty="0"/>
          </a:p>
          <a:p>
            <a:r>
              <a:rPr kumimoji="1" lang="ja-JP" altLang="en-US"/>
              <a:t>冒頭では、質問形式にすることで、聴き手をプレゼンへと参加させることができます。</a:t>
            </a:r>
            <a:endParaRPr kumimoji="1" lang="en-US" altLang="ja-JP" dirty="0"/>
          </a:p>
          <a:p>
            <a:r>
              <a:rPr kumimoji="1" lang="ja-JP" altLang="en-US"/>
              <a:t>人は質問されると無意識的に答えを導き出そうと考え始め、ただの傍観者としてではなく、</a:t>
            </a:r>
            <a:endParaRPr kumimoji="1" lang="en-US" altLang="ja-JP" dirty="0"/>
          </a:p>
          <a:p>
            <a:r>
              <a:rPr kumimoji="1" lang="ja-JP" altLang="en-US"/>
              <a:t>参加者としてプレゼンを聴いてくれます。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5</a:t>
            </a:fld>
            <a:endParaRPr kumimoji="1" lang="ja-JP" altLang="en-US"/>
          </a:p>
        </p:txBody>
      </p:sp>
    </p:spTree>
    <p:extLst>
      <p:ext uri="{BB962C8B-B14F-4D97-AF65-F5344CB8AC3E}">
        <p14:creationId xmlns:p14="http://schemas.microsoft.com/office/powerpoint/2010/main" val="14480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質問に対しての答えを伝えます。</a:t>
            </a:r>
            <a:endParaRPr kumimoji="1" lang="en-US" altLang="ja-JP" dirty="0"/>
          </a:p>
          <a:p>
            <a:r>
              <a:rPr kumimoji="1" lang="ja-JP" altLang="en-US"/>
              <a:t>また、その理由を伝えることで、聴き手に「確かにそうだ」と</a:t>
            </a:r>
            <a:endParaRPr kumimoji="1" lang="en-US" altLang="ja-JP" dirty="0"/>
          </a:p>
          <a:p>
            <a:r>
              <a:rPr kumimoji="1" lang="ja-JP" altLang="en-US"/>
              <a:t>共感を抱かせることができます。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6</a:t>
            </a:fld>
            <a:endParaRPr kumimoji="1" lang="ja-JP" altLang="en-US"/>
          </a:p>
        </p:txBody>
      </p:sp>
    </p:spTree>
    <p:extLst>
      <p:ext uri="{BB962C8B-B14F-4D97-AF65-F5344CB8AC3E}">
        <p14:creationId xmlns:p14="http://schemas.microsoft.com/office/powerpoint/2010/main" val="359265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提案スライドでは、インパクトを与えるために表現を変えます。</a:t>
            </a:r>
            <a:endParaRPr kumimoji="1" lang="en-US" altLang="ja-JP" dirty="0"/>
          </a:p>
          <a:p>
            <a:r>
              <a:rPr kumimoji="1" lang="ja-JP" altLang="en-US"/>
              <a:t>商品・サービスの写真や関連する写真を挿入しても効果的です。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7</a:t>
            </a:fld>
            <a:endParaRPr kumimoji="1" lang="ja-JP" altLang="en-US"/>
          </a:p>
        </p:txBody>
      </p:sp>
    </p:spTree>
    <p:extLst>
      <p:ext uri="{BB962C8B-B14F-4D97-AF65-F5344CB8AC3E}">
        <p14:creationId xmlns:p14="http://schemas.microsoft.com/office/powerpoint/2010/main" val="326494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なぜ、この提案が自分によって良いものなのかを伝えるために</a:t>
            </a:r>
            <a:endParaRPr kumimoji="1" lang="en-US" altLang="ja-JP" dirty="0"/>
          </a:p>
          <a:p>
            <a:r>
              <a:rPr kumimoji="1" lang="ja-JP" altLang="en-US"/>
              <a:t>お客さんにとってのメリットを伝えます。</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8</a:t>
            </a:fld>
            <a:endParaRPr kumimoji="1" lang="ja-JP" altLang="en-US"/>
          </a:p>
        </p:txBody>
      </p:sp>
    </p:spTree>
    <p:extLst>
      <p:ext uri="{BB962C8B-B14F-4D97-AF65-F5344CB8AC3E}">
        <p14:creationId xmlns:p14="http://schemas.microsoft.com/office/powerpoint/2010/main" val="273274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商品・サービスの特徴や他社とは違う点などを伝えます。</a:t>
            </a:r>
            <a:endParaRPr kumimoji="1" lang="en-US" altLang="ja-JP" dirty="0"/>
          </a:p>
          <a:p>
            <a:r>
              <a:rPr kumimoji="1" lang="ja-JP" altLang="en-US"/>
              <a:t>まずは概要を伝え次のページから詳しく説明していきます。</a:t>
            </a:r>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9</a:t>
            </a:fld>
            <a:endParaRPr kumimoji="1" lang="ja-JP" altLang="en-US"/>
          </a:p>
        </p:txBody>
      </p:sp>
    </p:spTree>
    <p:extLst>
      <p:ext uri="{BB962C8B-B14F-4D97-AF65-F5344CB8AC3E}">
        <p14:creationId xmlns:p14="http://schemas.microsoft.com/office/powerpoint/2010/main" val="327240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1</a:t>
            </a:r>
          </a:p>
          <a:p>
            <a:endParaRPr kumimoji="1" lang="en-US" altLang="ja-JP" dirty="0"/>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10</a:t>
            </a:fld>
            <a:endParaRPr kumimoji="1" lang="ja-JP" altLang="en-US"/>
          </a:p>
        </p:txBody>
      </p:sp>
    </p:spTree>
    <p:extLst>
      <p:ext uri="{BB962C8B-B14F-4D97-AF65-F5344CB8AC3E}">
        <p14:creationId xmlns:p14="http://schemas.microsoft.com/office/powerpoint/2010/main" val="108390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2</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11</a:t>
            </a:fld>
            <a:endParaRPr kumimoji="1" lang="ja-JP" altLang="en-US"/>
          </a:p>
        </p:txBody>
      </p:sp>
    </p:spTree>
    <p:extLst>
      <p:ext uri="{BB962C8B-B14F-4D97-AF65-F5344CB8AC3E}">
        <p14:creationId xmlns:p14="http://schemas.microsoft.com/office/powerpoint/2010/main" val="219746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特徴</a:t>
            </a:r>
            <a:r>
              <a:rPr kumimoji="1" lang="en-US" altLang="ja-JP" dirty="0"/>
              <a:t>3</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12</a:t>
            </a:fld>
            <a:endParaRPr kumimoji="1" lang="ja-JP" altLang="en-US"/>
          </a:p>
        </p:txBody>
      </p:sp>
    </p:spTree>
    <p:extLst>
      <p:ext uri="{BB962C8B-B14F-4D97-AF65-F5344CB8AC3E}">
        <p14:creationId xmlns:p14="http://schemas.microsoft.com/office/powerpoint/2010/main" val="344729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メイン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30900"/>
            <a:ext cx="10691813" cy="548805"/>
          </a:xfrm>
        </p:spPr>
        <p:txBody>
          <a:bodyPr wrap="square">
            <a:spAutoFit/>
          </a:bodyPr>
          <a:lstStyle>
            <a:lvl1pPr algn="ctr">
              <a:lnSpc>
                <a:spcPct val="110000"/>
              </a:lnSpc>
              <a:defRPr sz="2800" b="1" i="0">
                <a:solidFill>
                  <a:schemeClr val="accent6"/>
                </a:solidFill>
                <a:latin typeface="Yu Gothic" panose="020B0400000000000000" pitchFamily="34" charset="-128"/>
                <a:ea typeface="Yu Gothic" panose="020B0400000000000000" pitchFamily="34" charset="-128"/>
                <a:cs typeface="Yu Gothic" panose="020B0400000000000000" pitchFamily="34"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0" y="1319198"/>
            <a:ext cx="10691813" cy="482761"/>
          </a:xfrm>
        </p:spPr>
        <p:txBody>
          <a:bodyPr wrap="square">
            <a:spAutoFit/>
          </a:bodyPr>
          <a:lstStyle>
            <a:lvl1pPr marL="0" indent="0" algn="ctr">
              <a:lnSpc>
                <a:spcPct val="110000"/>
              </a:lnSpc>
              <a:spcBef>
                <a:spcPts val="0"/>
              </a:spcBef>
              <a:buNone/>
              <a:defRPr sz="2400" b="1" i="0">
                <a:solidFill>
                  <a:schemeClr val="tx1"/>
                </a:solidFill>
                <a:latin typeface="Yu Gothic" panose="020B0400000000000000" pitchFamily="34" charset="-128"/>
                <a:ea typeface="Yu Gothic" panose="020B0400000000000000" pitchFamily="34" charset="-128"/>
                <a:cs typeface="Yu Gothic" panose="020B0400000000000000" pitchFamily="34" charset="-128"/>
              </a:defRPr>
            </a:lvl1pPr>
            <a:lvl2pPr marL="400964" indent="0" algn="ctr">
              <a:buNone/>
              <a:defRPr>
                <a:solidFill>
                  <a:schemeClr val="tx1">
                    <a:tint val="75000"/>
                  </a:schemeClr>
                </a:solidFill>
              </a:defRPr>
            </a:lvl2pPr>
            <a:lvl3pPr marL="801929" indent="0" algn="ctr">
              <a:buNone/>
              <a:defRPr>
                <a:solidFill>
                  <a:schemeClr val="tx1">
                    <a:tint val="75000"/>
                  </a:schemeClr>
                </a:solidFill>
              </a:defRPr>
            </a:lvl3pPr>
            <a:lvl4pPr marL="1202893" indent="0" algn="ctr">
              <a:buNone/>
              <a:defRPr>
                <a:solidFill>
                  <a:schemeClr val="tx1">
                    <a:tint val="75000"/>
                  </a:schemeClr>
                </a:solidFill>
              </a:defRPr>
            </a:lvl4pPr>
            <a:lvl5pPr marL="1603858" indent="0" algn="ctr">
              <a:buNone/>
              <a:defRPr>
                <a:solidFill>
                  <a:schemeClr val="tx1">
                    <a:tint val="75000"/>
                  </a:schemeClr>
                </a:solidFill>
              </a:defRPr>
            </a:lvl5pPr>
            <a:lvl6pPr marL="2004822" indent="0" algn="ctr">
              <a:buNone/>
              <a:defRPr>
                <a:solidFill>
                  <a:schemeClr val="tx1">
                    <a:tint val="75000"/>
                  </a:schemeClr>
                </a:solidFill>
              </a:defRPr>
            </a:lvl6pPr>
            <a:lvl7pPr marL="2405786" indent="0" algn="ctr">
              <a:buNone/>
              <a:defRPr>
                <a:solidFill>
                  <a:schemeClr val="tx1">
                    <a:tint val="75000"/>
                  </a:schemeClr>
                </a:solidFill>
              </a:defRPr>
            </a:lvl7pPr>
            <a:lvl8pPr marL="2806751" indent="0" algn="ctr">
              <a:buNone/>
              <a:defRPr>
                <a:solidFill>
                  <a:schemeClr val="tx1">
                    <a:tint val="75000"/>
                  </a:schemeClr>
                </a:solidFill>
              </a:defRPr>
            </a:lvl8pPr>
            <a:lvl9pPr marL="3207715" indent="0" algn="ctr">
              <a:buNone/>
              <a:defRPr>
                <a:solidFill>
                  <a:schemeClr val="tx1">
                    <a:tint val="75000"/>
                  </a:schemeClr>
                </a:solidFill>
              </a:defRPr>
            </a:lvl9pPr>
          </a:lstStyle>
          <a:p>
            <a:r>
              <a:rPr kumimoji="1" lang="ja-JP" altLang="en-US" dirty="0"/>
              <a:t>マスター サブタイトルの書式設定</a:t>
            </a:r>
          </a:p>
        </p:txBody>
      </p:sp>
      <p:sp>
        <p:nvSpPr>
          <p:cNvPr id="5" name="フッター プレースホルダー 4"/>
          <p:cNvSpPr>
            <a:spLocks noGrp="1"/>
          </p:cNvSpPr>
          <p:nvPr>
            <p:ph type="ftr" sz="quarter" idx="11"/>
          </p:nvPr>
        </p:nvSpPr>
        <p:spPr>
          <a:xfrm>
            <a:off x="337527" y="7131245"/>
            <a:ext cx="3156951" cy="402483"/>
          </a:xfrm>
        </p:spPr>
        <p:txBody>
          <a:bodyPr/>
          <a:lstStyle>
            <a:lvl1pPr algn="l">
              <a:defRPr sz="1052"/>
            </a:lvl1pPr>
          </a:lstStyle>
          <a:p>
            <a:r>
              <a:rPr lang="ja-JP" altLang="en-US"/>
              <a:t>会社名</a:t>
            </a:r>
            <a:endParaRPr lang="ja-JP" altLang="en-US" dirty="0"/>
          </a:p>
        </p:txBody>
      </p:sp>
      <p:sp>
        <p:nvSpPr>
          <p:cNvPr id="6" name="スライド番号プレースホルダー 5"/>
          <p:cNvSpPr>
            <a:spLocks noGrp="1"/>
          </p:cNvSpPr>
          <p:nvPr>
            <p:ph type="sldNum" sz="quarter" idx="12"/>
          </p:nvPr>
        </p:nvSpPr>
        <p:spPr>
          <a:xfrm>
            <a:off x="7662466" y="7131245"/>
            <a:ext cx="2494756" cy="402483"/>
          </a:xfrm>
        </p:spPr>
        <p:txBody>
          <a:bodyPr/>
          <a:lstStyle/>
          <a:p>
            <a:fld id="{90257553-517F-4077-8977-08A02313C2A6}" type="slidenum">
              <a:rPr kumimoji="1" lang="ja-JP" altLang="en-US" smtClean="0"/>
              <a:t>‹#›</a:t>
            </a:fld>
            <a:endParaRPr kumimoji="1" lang="ja-JP" altLang="en-US"/>
          </a:p>
        </p:txBody>
      </p:sp>
    </p:spTree>
    <p:extLst>
      <p:ext uri="{BB962C8B-B14F-4D97-AF65-F5344CB8AC3E}">
        <p14:creationId xmlns:p14="http://schemas.microsoft.com/office/powerpoint/2010/main" val="3914040542"/>
      </p:ext>
    </p:extLst>
  </p:cSld>
  <p:clrMapOvr>
    <a:masterClrMapping/>
  </p:clrMapOvr>
  <p:extLst>
    <p:ext uri="{DCECCB84-F9BA-43D5-87BE-67443E8EF086}">
      <p15:sldGuideLst xmlns:p15="http://schemas.microsoft.com/office/powerpoint/2012/main">
        <p15:guide id="1" pos="200" userDrawn="1">
          <p15:clr>
            <a:srgbClr val="FBAE40"/>
          </p15:clr>
        </p15:guide>
        <p15:guide id="2" pos="3464" userDrawn="1">
          <p15:clr>
            <a:srgbClr val="FBAE40"/>
          </p15:clr>
        </p15:guide>
        <p15:guide id="3" pos="3268" userDrawn="1">
          <p15:clr>
            <a:srgbClr val="FBAE40"/>
          </p15:clr>
        </p15:guide>
        <p15:guide id="4" pos="6539" userDrawn="1">
          <p15:clr>
            <a:srgbClr val="FBAE40"/>
          </p15:clr>
        </p15:guide>
        <p15:guide id="5" orient="horz" pos="43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47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基本レイアウト">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5258" y="264589"/>
            <a:ext cx="10010953" cy="741968"/>
          </a:xfrm>
        </p:spPr>
        <p:txBody>
          <a:bodyPr rIns="36195" anchor="t" anchorCtr="0"/>
          <a:lstStyle>
            <a:lvl1pPr algn="ctr">
              <a:defRPr sz="3508" b="1" i="0">
                <a:latin typeface="Yu Gothic" panose="020B0400000000000000" pitchFamily="34" charset="-128"/>
                <a:ea typeface="Yu Gothic" panose="020B0400000000000000" pitchFamily="34" charset="-128"/>
              </a:defRPr>
            </a:lvl1pPr>
          </a:lstStyle>
          <a:p>
            <a:r>
              <a:rPr kumimoji="1" lang="ja-JP" altLang="en-US" dirty="0"/>
              <a:t>マスタ タイトルの書式設定</a:t>
            </a:r>
          </a:p>
        </p:txBody>
      </p:sp>
      <p:sp>
        <p:nvSpPr>
          <p:cNvPr id="6" name="スライド番号プレースホルダー 5"/>
          <p:cNvSpPr>
            <a:spLocks noGrp="1"/>
          </p:cNvSpPr>
          <p:nvPr>
            <p:ph type="sldNum" sz="quarter" idx="12"/>
          </p:nvPr>
        </p:nvSpPr>
        <p:spPr>
          <a:xfrm>
            <a:off x="7946838" y="7157194"/>
            <a:ext cx="2405658" cy="402483"/>
          </a:xfrm>
        </p:spPr>
        <p:txBody>
          <a:bodyPr/>
          <a:lstStyle>
            <a:lvl1pPr>
              <a:defRPr sz="1754">
                <a:latin typeface="メイリオ" panose="020B0604030504040204" charset="-128"/>
                <a:ea typeface="メイリオ" panose="020B0604030504040204" charset="-128"/>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40704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052">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r>
              <a:rPr kumimoji="1" lang="ja-JP" altLang="en-US"/>
              <a:t>会社名</a:t>
            </a:r>
          </a:p>
        </p:txBody>
      </p:sp>
      <p:sp>
        <p:nvSpPr>
          <p:cNvPr id="6" name="スライド番号プレースホルダー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90257553-517F-4077-8977-08A02313C2A6}" type="slidenum">
              <a:rPr kumimoji="1" lang="ja-JP" altLang="en-US" smtClean="0"/>
              <a:t>‹#›</a:t>
            </a:fld>
            <a:endParaRPr kumimoji="1" lang="ja-JP" altLang="en-US"/>
          </a:p>
        </p:txBody>
      </p:sp>
    </p:spTree>
    <p:extLst>
      <p:ext uri="{BB962C8B-B14F-4D97-AF65-F5344CB8AC3E}">
        <p14:creationId xmlns:p14="http://schemas.microsoft.com/office/powerpoint/2010/main" val="126644684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Lst>
  <p:hf sldNum="0" hdr="0" dt="0"/>
  <p:txStyles>
    <p:titleStyle>
      <a:lvl1pPr algn="ctr" defTabSz="801929" rtl="0" eaLnBrk="1" latinLnBrk="0" hangingPunct="1">
        <a:spcBef>
          <a:spcPct val="0"/>
        </a:spcBef>
        <a:buNone/>
        <a:defRPr kumimoji="1" sz="3859" kern="1200">
          <a:solidFill>
            <a:schemeClr val="tx1"/>
          </a:solidFill>
          <a:latin typeface="+mj-lt"/>
          <a:ea typeface="+mj-ea"/>
          <a:cs typeface="+mj-cs"/>
        </a:defRPr>
      </a:lvl1pPr>
    </p:titleStyle>
    <p:bodyStyle>
      <a:lvl1pPr marL="300723" indent="-300723" algn="l" defTabSz="801929" rtl="0" eaLnBrk="1" latinLnBrk="0" hangingPunct="1">
        <a:spcBef>
          <a:spcPct val="20000"/>
        </a:spcBef>
        <a:buFont typeface="Arial" panose="020B0604020202020204" pitchFamily="34" charset="0"/>
        <a:buChar char="•"/>
        <a:defRPr kumimoji="1" sz="2806" kern="1200">
          <a:solidFill>
            <a:schemeClr val="tx1"/>
          </a:solidFill>
          <a:latin typeface="+mn-lt"/>
          <a:ea typeface="+mn-ea"/>
          <a:cs typeface="+mn-cs"/>
        </a:defRPr>
      </a:lvl1pPr>
      <a:lvl2pPr marL="651567" indent="-250603" algn="l" defTabSz="801929" rtl="0" eaLnBrk="1" latinLnBrk="0" hangingPunct="1">
        <a:spcBef>
          <a:spcPct val="20000"/>
        </a:spcBef>
        <a:buFont typeface="Arial" panose="020B0604020202020204" pitchFamily="34" charset="0"/>
        <a:buChar char="–"/>
        <a:defRPr kumimoji="1" sz="2456" kern="1200">
          <a:solidFill>
            <a:schemeClr val="tx1"/>
          </a:solidFill>
          <a:latin typeface="+mn-lt"/>
          <a:ea typeface="+mn-ea"/>
          <a:cs typeface="+mn-cs"/>
        </a:defRPr>
      </a:lvl2pPr>
      <a:lvl3pPr marL="1002411" indent="-200482" algn="l" defTabSz="801929" rtl="0" eaLnBrk="1" latinLnBrk="0" hangingPunct="1">
        <a:spcBef>
          <a:spcPct val="20000"/>
        </a:spcBef>
        <a:buFont typeface="Arial" panose="020B0604020202020204" pitchFamily="34" charset="0"/>
        <a:buChar char="•"/>
        <a:defRPr kumimoji="1" sz="2105" kern="1200">
          <a:solidFill>
            <a:schemeClr val="tx1"/>
          </a:solidFill>
          <a:latin typeface="+mn-lt"/>
          <a:ea typeface="+mn-ea"/>
          <a:cs typeface="+mn-cs"/>
        </a:defRPr>
      </a:lvl3pPr>
      <a:lvl4pPr marL="1403375" indent="-200482" algn="l" defTabSz="801929"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4pPr>
      <a:lvl5pPr marL="1804340" indent="-200482" algn="l" defTabSz="801929"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5pPr>
      <a:lvl6pPr marL="2205304" indent="-200482" algn="l" defTabSz="801929"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6pPr>
      <a:lvl7pPr marL="2606269" indent="-200482" algn="l" defTabSz="801929"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7pPr>
      <a:lvl8pPr marL="3007233" indent="-200482" algn="l" defTabSz="801929"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8pPr>
      <a:lvl9pPr marL="3408197" indent="-200482" algn="l" defTabSz="801929"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9pPr>
    </p:bodyStyle>
    <p:otherStyle>
      <a:defPPr>
        <a:defRPr lang="ja-JP"/>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nulljapan.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FF738C2-7FEA-4948-A1AE-1EA44CD01AB3}"/>
              </a:ext>
            </a:extLst>
          </p:cNvPr>
          <p:cNvSpPr/>
          <p:nvPr/>
        </p:nvSpPr>
        <p:spPr>
          <a:xfrm>
            <a:off x="-1" y="0"/>
            <a:ext cx="10691813" cy="5608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9" name="グループ化 8">
            <a:extLst>
              <a:ext uri="{FF2B5EF4-FFF2-40B4-BE49-F238E27FC236}">
                <a16:creationId xmlns:a16="http://schemas.microsoft.com/office/drawing/2014/main" id="{35B19AE2-1A79-0949-9CFD-7178F0B25A93}"/>
              </a:ext>
            </a:extLst>
          </p:cNvPr>
          <p:cNvGrpSpPr/>
          <p:nvPr/>
        </p:nvGrpSpPr>
        <p:grpSpPr>
          <a:xfrm>
            <a:off x="4903872" y="5805384"/>
            <a:ext cx="884069" cy="783395"/>
            <a:chOff x="4159498" y="1862848"/>
            <a:chExt cx="3686084" cy="3266329"/>
          </a:xfrm>
        </p:grpSpPr>
        <p:grpSp>
          <p:nvGrpSpPr>
            <p:cNvPr id="10" name="グラフィックス 6">
              <a:extLst>
                <a:ext uri="{FF2B5EF4-FFF2-40B4-BE49-F238E27FC236}">
                  <a16:creationId xmlns:a16="http://schemas.microsoft.com/office/drawing/2014/main" id="{77E15B08-F1BE-014C-91A5-DBAE4CBD20C2}"/>
                </a:ext>
              </a:extLst>
            </p:cNvPr>
            <p:cNvGrpSpPr/>
            <p:nvPr/>
          </p:nvGrpSpPr>
          <p:grpSpPr>
            <a:xfrm>
              <a:off x="4352998" y="4308621"/>
              <a:ext cx="3299086" cy="820556"/>
              <a:chOff x="6043405" y="3502522"/>
              <a:chExt cx="3198529" cy="795545"/>
            </a:xfrm>
            <a:solidFill>
              <a:srgbClr val="000000"/>
            </a:solidFill>
          </p:grpSpPr>
          <p:sp>
            <p:nvSpPr>
              <p:cNvPr id="15" name="フリーフォーム 14">
                <a:extLst>
                  <a:ext uri="{FF2B5EF4-FFF2-40B4-BE49-F238E27FC236}">
                    <a16:creationId xmlns:a16="http://schemas.microsoft.com/office/drawing/2014/main" id="{D5626E31-0EAB-554C-87A2-D9C37BF304AF}"/>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sz="1579"/>
              </a:p>
            </p:txBody>
          </p:sp>
          <p:sp>
            <p:nvSpPr>
              <p:cNvPr id="16" name="フリーフォーム 15">
                <a:extLst>
                  <a:ext uri="{FF2B5EF4-FFF2-40B4-BE49-F238E27FC236}">
                    <a16:creationId xmlns:a16="http://schemas.microsoft.com/office/drawing/2014/main" id="{DD5509F3-3B69-4F47-920C-051C74A4C6EE}"/>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sz="1579"/>
              </a:p>
            </p:txBody>
          </p:sp>
          <p:sp>
            <p:nvSpPr>
              <p:cNvPr id="17" name="フリーフォーム 16">
                <a:extLst>
                  <a:ext uri="{FF2B5EF4-FFF2-40B4-BE49-F238E27FC236}">
                    <a16:creationId xmlns:a16="http://schemas.microsoft.com/office/drawing/2014/main" id="{4CA966D3-05AB-B644-988F-F22C6CF1A349}"/>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sz="1579"/>
              </a:p>
            </p:txBody>
          </p:sp>
          <p:sp>
            <p:nvSpPr>
              <p:cNvPr id="18" name="フリーフォーム 17">
                <a:extLst>
                  <a:ext uri="{FF2B5EF4-FFF2-40B4-BE49-F238E27FC236}">
                    <a16:creationId xmlns:a16="http://schemas.microsoft.com/office/drawing/2014/main" id="{833E9165-B6D7-2A44-B8F5-017984783EA3}"/>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sz="1579"/>
              </a:p>
            </p:txBody>
          </p:sp>
        </p:grpSp>
        <p:sp>
          <p:nvSpPr>
            <p:cNvPr id="12" name="フリーフォーム 11">
              <a:extLst>
                <a:ext uri="{FF2B5EF4-FFF2-40B4-BE49-F238E27FC236}">
                  <a16:creationId xmlns:a16="http://schemas.microsoft.com/office/drawing/2014/main" id="{1B6D7E89-B682-F04C-B941-6E319CAB5803}"/>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sz="1579"/>
            </a:p>
          </p:txBody>
        </p:sp>
        <p:sp>
          <p:nvSpPr>
            <p:cNvPr id="13" name="フリーフォーム 12">
              <a:extLst>
                <a:ext uri="{FF2B5EF4-FFF2-40B4-BE49-F238E27FC236}">
                  <a16:creationId xmlns:a16="http://schemas.microsoft.com/office/drawing/2014/main" id="{57C8F1B0-0217-2E41-BA27-49C3DB658EA3}"/>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sz="1579"/>
            </a:p>
          </p:txBody>
        </p:sp>
        <p:sp>
          <p:nvSpPr>
            <p:cNvPr id="14" name="フリーフォーム 13">
              <a:extLst>
                <a:ext uri="{FF2B5EF4-FFF2-40B4-BE49-F238E27FC236}">
                  <a16:creationId xmlns:a16="http://schemas.microsoft.com/office/drawing/2014/main" id="{C6BD6B06-F65A-C942-8F18-13C670FC0AB5}"/>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sz="1579"/>
            </a:p>
          </p:txBody>
        </p:sp>
      </p:grpSp>
      <p:sp>
        <p:nvSpPr>
          <p:cNvPr id="30" name="正方形/長方形 29">
            <a:extLst>
              <a:ext uri="{FF2B5EF4-FFF2-40B4-BE49-F238E27FC236}">
                <a16:creationId xmlns:a16="http://schemas.microsoft.com/office/drawing/2014/main" id="{CDFC627B-FA3F-1645-9A3B-1BA26BB1C53C}"/>
              </a:ext>
            </a:extLst>
          </p:cNvPr>
          <p:cNvSpPr/>
          <p:nvPr/>
        </p:nvSpPr>
        <p:spPr>
          <a:xfrm>
            <a:off x="1336477" y="1775122"/>
            <a:ext cx="8018859" cy="1262444"/>
          </a:xfrm>
          <a:prstGeom prst="rect">
            <a:avLst/>
          </a:prstGeom>
          <a:solidFill>
            <a:srgbClr val="E1484B"/>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prstTxWarp prst="textNoShape">
              <a:avLst/>
            </a:prstTxWarp>
            <a:noAutofit/>
          </a:bodyPr>
          <a:lstStyle/>
          <a:p>
            <a:pPr algn="ctr"/>
            <a:endParaRPr lang="ja-JP" altLang="en-US" sz="1579"/>
          </a:p>
        </p:txBody>
      </p:sp>
      <p:sp>
        <p:nvSpPr>
          <p:cNvPr id="11" name="サブタイトル 2">
            <a:extLst>
              <a:ext uri="{FF2B5EF4-FFF2-40B4-BE49-F238E27FC236}">
                <a16:creationId xmlns:a16="http://schemas.microsoft.com/office/drawing/2014/main" id="{394B4D7D-E532-704F-B073-2FED2B860980}"/>
              </a:ext>
            </a:extLst>
          </p:cNvPr>
          <p:cNvSpPr txBox="1">
            <a:spLocks/>
          </p:cNvSpPr>
          <p:nvPr/>
        </p:nvSpPr>
        <p:spPr>
          <a:xfrm>
            <a:off x="1336477" y="3262382"/>
            <a:ext cx="8018859" cy="1650827"/>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5262" b="1">
                <a:solidFill>
                  <a:srgbClr val="E1484B"/>
                </a:solidFill>
                <a:latin typeface="Yu Gothic" panose="020B0400000000000000" pitchFamily="34" charset="-128"/>
                <a:ea typeface="Yu Gothic" panose="020B0400000000000000" pitchFamily="34" charset="-128"/>
              </a:rPr>
              <a:t>お客</a:t>
            </a:r>
            <a:r>
              <a:rPr lang="ja-JP" altLang="en-US" sz="3508" b="1">
                <a:solidFill>
                  <a:srgbClr val="E1484B"/>
                </a:solidFill>
                <a:latin typeface="Yu Gothic" panose="020B0400000000000000" pitchFamily="34" charset="-128"/>
                <a:ea typeface="Yu Gothic" panose="020B0400000000000000" pitchFamily="34" charset="-128"/>
              </a:rPr>
              <a:t>さん</a:t>
            </a:r>
            <a:r>
              <a:rPr lang="ja-JP" altLang="en-US" sz="3859" b="1">
                <a:solidFill>
                  <a:srgbClr val="E1484B"/>
                </a:solidFill>
                <a:latin typeface="Yu Gothic" panose="020B0400000000000000" pitchFamily="34" charset="-128"/>
                <a:ea typeface="Yu Gothic" panose="020B0400000000000000" pitchFamily="34" charset="-128"/>
              </a:rPr>
              <a:t>の</a:t>
            </a:r>
            <a:r>
              <a:rPr lang="ja-JP" altLang="en-US" sz="5262" b="1">
                <a:solidFill>
                  <a:srgbClr val="E1484B"/>
                </a:solidFill>
                <a:latin typeface="Yu Gothic" panose="020B0400000000000000" pitchFamily="34" charset="-128"/>
                <a:ea typeface="Yu Gothic" panose="020B0400000000000000" pitchFamily="34" charset="-128"/>
              </a:rPr>
              <a:t>心</a:t>
            </a:r>
            <a:r>
              <a:rPr lang="ja-JP" altLang="en-US" sz="3508" b="1">
                <a:solidFill>
                  <a:srgbClr val="E1484B"/>
                </a:solidFill>
                <a:latin typeface="Yu Gothic" panose="020B0400000000000000" pitchFamily="34" charset="-128"/>
                <a:ea typeface="Yu Gothic" panose="020B0400000000000000" pitchFamily="34" charset="-128"/>
              </a:rPr>
              <a:t>をつかみ</a:t>
            </a:r>
            <a:r>
              <a:rPr lang="ja-JP" altLang="en-US" sz="5262" b="1">
                <a:solidFill>
                  <a:srgbClr val="E1484B"/>
                </a:solidFill>
                <a:latin typeface="Yu Gothic" panose="020B0400000000000000" pitchFamily="34" charset="-128"/>
                <a:ea typeface="Yu Gothic" panose="020B0400000000000000" pitchFamily="34" charset="-128"/>
              </a:rPr>
              <a:t>高額</a:t>
            </a:r>
            <a:br>
              <a:rPr lang="en-US" altLang="ja-JP" sz="5262" b="1" dirty="0">
                <a:solidFill>
                  <a:srgbClr val="E1484B"/>
                </a:solidFill>
                <a:latin typeface="Yu Gothic" panose="020B0400000000000000" pitchFamily="34" charset="-128"/>
                <a:ea typeface="Yu Gothic" panose="020B0400000000000000" pitchFamily="34" charset="-128"/>
              </a:rPr>
            </a:br>
            <a:r>
              <a:rPr lang="ja-JP" altLang="en-US" sz="5262" b="1">
                <a:solidFill>
                  <a:srgbClr val="E1484B"/>
                </a:solidFill>
                <a:latin typeface="Yu Gothic" panose="020B0400000000000000" pitchFamily="34" charset="-128"/>
                <a:ea typeface="Yu Gothic" panose="020B0400000000000000" pitchFamily="34" charset="-128"/>
              </a:rPr>
              <a:t>商品</a:t>
            </a:r>
            <a:r>
              <a:rPr lang="ja-JP" altLang="en-US" sz="3508" b="1">
                <a:solidFill>
                  <a:srgbClr val="E1484B"/>
                </a:solidFill>
                <a:latin typeface="Yu Gothic" panose="020B0400000000000000" pitchFamily="34" charset="-128"/>
                <a:ea typeface="Yu Gothic" panose="020B0400000000000000" pitchFamily="34" charset="-128"/>
              </a:rPr>
              <a:t>を販売する</a:t>
            </a:r>
            <a:r>
              <a:rPr lang="ja-JP" altLang="en-US" sz="5262" b="1">
                <a:solidFill>
                  <a:srgbClr val="E1484B"/>
                </a:solidFill>
                <a:latin typeface="Yu Gothic" panose="020B0400000000000000" pitchFamily="34" charset="-128"/>
                <a:ea typeface="Yu Gothic" panose="020B0400000000000000" pitchFamily="34" charset="-128"/>
              </a:rPr>
              <a:t>テンプレート</a:t>
            </a:r>
          </a:p>
        </p:txBody>
      </p:sp>
      <p:sp>
        <p:nvSpPr>
          <p:cNvPr id="24" name="サブタイトル 2">
            <a:extLst>
              <a:ext uri="{FF2B5EF4-FFF2-40B4-BE49-F238E27FC236}">
                <a16:creationId xmlns:a16="http://schemas.microsoft.com/office/drawing/2014/main" id="{CEBB281B-B35C-5642-A49E-6F675625AA20}"/>
              </a:ext>
            </a:extLst>
          </p:cNvPr>
          <p:cNvSpPr txBox="1">
            <a:spLocks/>
          </p:cNvSpPr>
          <p:nvPr/>
        </p:nvSpPr>
        <p:spPr>
          <a:xfrm>
            <a:off x="2126741" y="1951363"/>
            <a:ext cx="6438330" cy="866591"/>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5788" b="1">
                <a:solidFill>
                  <a:schemeClr val="bg1"/>
                </a:solidFill>
                <a:latin typeface="Yu Gothic" panose="020B0400000000000000" pitchFamily="34" charset="-128"/>
                <a:ea typeface="Yu Gothic" panose="020B0400000000000000" pitchFamily="34" charset="-128"/>
              </a:rPr>
              <a:t>セミナー</a:t>
            </a:r>
            <a:r>
              <a:rPr lang="ja-JP" altLang="en-US" sz="4210" b="1">
                <a:solidFill>
                  <a:schemeClr val="bg1"/>
                </a:solidFill>
                <a:latin typeface="Yu Gothic" panose="020B0400000000000000" pitchFamily="34" charset="-128"/>
                <a:ea typeface="Yu Gothic" panose="020B0400000000000000" pitchFamily="34" charset="-128"/>
              </a:rPr>
              <a:t>で</a:t>
            </a:r>
            <a:endParaRPr lang="ja-JP" altLang="en-US" sz="5788" b="1">
              <a:solidFill>
                <a:schemeClr val="bg1"/>
              </a:solidFill>
              <a:latin typeface="Yu Gothic" panose="020B0400000000000000" pitchFamily="34" charset="-128"/>
              <a:ea typeface="Yu Gothic" panose="020B0400000000000000" pitchFamily="34" charset="-128"/>
            </a:endParaRPr>
          </a:p>
        </p:txBody>
      </p:sp>
      <p:sp>
        <p:nvSpPr>
          <p:cNvPr id="28" name="正方形/長方形 27">
            <a:extLst>
              <a:ext uri="{FF2B5EF4-FFF2-40B4-BE49-F238E27FC236}">
                <a16:creationId xmlns:a16="http://schemas.microsoft.com/office/drawing/2014/main" id="{BDA1BA84-F480-7A4C-9D33-8CFC6384ED7B}"/>
              </a:ext>
            </a:extLst>
          </p:cNvPr>
          <p:cNvSpPr/>
          <p:nvPr/>
        </p:nvSpPr>
        <p:spPr>
          <a:xfrm>
            <a:off x="3009444" y="5132821"/>
            <a:ext cx="4672925" cy="58537"/>
          </a:xfrm>
          <a:prstGeom prst="rect">
            <a:avLst/>
          </a:prstGeom>
          <a:solidFill>
            <a:srgbClr val="E1484B"/>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prstTxWarp prst="textNoShape">
              <a:avLst/>
            </a:prstTxWarp>
            <a:noAutofit/>
          </a:bodyPr>
          <a:lstStyle/>
          <a:p>
            <a:pPr algn="ctr"/>
            <a:endParaRPr lang="ja-JP" altLang="en-US" sz="1579"/>
          </a:p>
        </p:txBody>
      </p:sp>
    </p:spTree>
    <p:extLst>
      <p:ext uri="{BB962C8B-B14F-4D97-AF65-F5344CB8AC3E}">
        <p14:creationId xmlns:p14="http://schemas.microsoft.com/office/powerpoint/2010/main" val="3917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4682776" y="1650912"/>
            <a:ext cx="1326100" cy="13261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prstTxWarp prst="textNoShape">
              <a:avLst/>
            </a:prstTxWarp>
            <a:noAutofit/>
          </a:bodyPr>
          <a:lstStyle/>
          <a:p>
            <a:pPr algn="ctr"/>
            <a:r>
              <a:rPr lang="en-US" altLang="ja-JP" sz="7016" b="1" dirty="0">
                <a:latin typeface="Yu Gothic" panose="020B0400000000000000" pitchFamily="34" charset="-128"/>
                <a:ea typeface="Yu Gothic" panose="020B0400000000000000" pitchFamily="34" charset="-128"/>
              </a:rPr>
              <a:t>1</a:t>
            </a:r>
            <a:endParaRPr lang="ja-JP" altLang="en-US" sz="7016"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3766829" y="2977013"/>
            <a:ext cx="3157994" cy="656578"/>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2800">
                <a:solidFill>
                  <a:schemeClr val="tx1"/>
                </a:solidFill>
                <a:latin typeface="Yu Gothic" panose="020B0400000000000000" pitchFamily="34" charset="-128"/>
                <a:ea typeface="Yu Gothic" panose="020B0400000000000000" pitchFamily="34" charset="-128"/>
              </a:rPr>
              <a:t>フルサポート</a:t>
            </a:r>
            <a:endParaRPr lang="en-US" altLang="ja-JP" sz="2800" dirty="0">
              <a:solidFill>
                <a:schemeClr val="tx1"/>
              </a:solidFill>
              <a:latin typeface="Yu Gothic" panose="020B0400000000000000" pitchFamily="34" charset="-128"/>
              <a:ea typeface="Yu Gothic" panose="020B0400000000000000" pitchFamily="34" charset="-128"/>
            </a:endParaRPr>
          </a:p>
        </p:txBody>
      </p:sp>
      <p:sp>
        <p:nvSpPr>
          <p:cNvPr id="19" name="タイトル 1">
            <a:extLst>
              <a:ext uri="{FF2B5EF4-FFF2-40B4-BE49-F238E27FC236}">
                <a16:creationId xmlns:a16="http://schemas.microsoft.com/office/drawing/2014/main" id="{9380AA95-79F9-A048-ADD5-18A7FC1AADD9}"/>
              </a:ext>
            </a:extLst>
          </p:cNvPr>
          <p:cNvSpPr txBox="1">
            <a:spLocks/>
          </p:cNvSpPr>
          <p:nvPr/>
        </p:nvSpPr>
        <p:spPr>
          <a:xfrm>
            <a:off x="1935934" y="4158723"/>
            <a:ext cx="6819945" cy="1326100"/>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600" b="1">
                <a:solidFill>
                  <a:schemeClr val="tx1"/>
                </a:solidFill>
                <a:latin typeface="Yu Gothic" panose="020B0400000000000000" pitchFamily="34" charset="-128"/>
                <a:ea typeface="Yu Gothic" panose="020B0400000000000000" pitchFamily="34" charset="-128"/>
              </a:rPr>
              <a:t>受講後でも結果が出るまで</a:t>
            </a:r>
            <a:br>
              <a:rPr lang="en-US" altLang="ja-JP" sz="3600" b="1" dirty="0">
                <a:solidFill>
                  <a:schemeClr val="tx1"/>
                </a:solidFill>
                <a:latin typeface="Yu Gothic" panose="020B0400000000000000" pitchFamily="34" charset="-128"/>
                <a:ea typeface="Yu Gothic" panose="020B0400000000000000" pitchFamily="34" charset="-128"/>
              </a:rPr>
            </a:br>
            <a:r>
              <a:rPr lang="ja-JP" altLang="en-US" sz="3600" b="1">
                <a:solidFill>
                  <a:schemeClr val="tx1"/>
                </a:solidFill>
                <a:latin typeface="Yu Gothic" panose="020B0400000000000000" pitchFamily="34" charset="-128"/>
                <a:ea typeface="Yu Gothic" panose="020B0400000000000000" pitchFamily="34" charset="-128"/>
              </a:rPr>
              <a:t>サポートします</a:t>
            </a:r>
            <a:endParaRPr lang="en-US" altLang="ja-JP" sz="3600" b="1" dirty="0">
              <a:solidFill>
                <a:schemeClr val="tx1"/>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BEF5DE38-F02D-4C48-9019-770229599071}"/>
              </a:ext>
            </a:extLst>
          </p:cNvPr>
          <p:cNvSpPr/>
          <p:nvPr/>
        </p:nvSpPr>
        <p:spPr>
          <a:xfrm>
            <a:off x="4188496" y="5563690"/>
            <a:ext cx="2314820" cy="173724"/>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298591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4682776" y="1650912"/>
            <a:ext cx="1326100" cy="13261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prstTxWarp prst="textNoShape">
              <a:avLst/>
            </a:prstTxWarp>
            <a:noAutofit/>
          </a:bodyPr>
          <a:lstStyle/>
          <a:p>
            <a:pPr algn="ctr"/>
            <a:r>
              <a:rPr lang="en-US" altLang="ja-JP" sz="7016" b="1" dirty="0">
                <a:latin typeface="Yu Gothic" panose="020B0400000000000000" pitchFamily="34" charset="-128"/>
                <a:ea typeface="Yu Gothic" panose="020B0400000000000000" pitchFamily="34" charset="-128"/>
              </a:rPr>
              <a:t>2</a:t>
            </a:r>
            <a:endParaRPr lang="ja-JP" altLang="en-US" sz="7016"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3766829" y="2977013"/>
            <a:ext cx="3157994" cy="656578"/>
          </a:xfrm>
          <a:prstGeom prst="rect">
            <a:avLst/>
          </a:prstGeom>
          <a:noFill/>
          <a:ln w="12700" cap="flat" cmpd="sng" algn="ctr">
            <a:noFill/>
            <a:prstDash val="solid"/>
          </a:ln>
          <a:effectLst/>
        </p:spPr>
        <p:txBody>
          <a:bodyPr tIns="63141" rtlCol="0" anchor="ctr" anchorCtr="0"/>
          <a:lstStyle>
            <a:defPPr>
              <a:defRPr lang="ja-JP"/>
            </a:defPPr>
            <a:lvl1pPr marR="0" lvl="0" indent="0" algn="ctr" fontAlgn="auto">
              <a:lnSpc>
                <a:spcPct val="100000"/>
              </a:lnSpc>
              <a:spcBef>
                <a:spcPts val="0"/>
              </a:spcBef>
              <a:spcAft>
                <a:spcPts val="600"/>
              </a:spcAft>
              <a:buClrTx/>
              <a:buSzTx/>
              <a:buFontTx/>
              <a:buNone/>
              <a:tabLst/>
              <a:defRPr kumimoji="0" sz="3200" b="0"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sz="2800"/>
              <a:t>丁寧な指導</a:t>
            </a:r>
            <a:endParaRPr lang="en-US" altLang="ja-JP" sz="2800" dirty="0"/>
          </a:p>
        </p:txBody>
      </p:sp>
      <p:sp>
        <p:nvSpPr>
          <p:cNvPr id="19" name="タイトル 1">
            <a:extLst>
              <a:ext uri="{FF2B5EF4-FFF2-40B4-BE49-F238E27FC236}">
                <a16:creationId xmlns:a16="http://schemas.microsoft.com/office/drawing/2014/main" id="{9380AA95-79F9-A048-ADD5-18A7FC1AADD9}"/>
              </a:ext>
            </a:extLst>
          </p:cNvPr>
          <p:cNvSpPr txBox="1">
            <a:spLocks/>
          </p:cNvSpPr>
          <p:nvPr/>
        </p:nvSpPr>
        <p:spPr>
          <a:xfrm>
            <a:off x="1935934" y="4158723"/>
            <a:ext cx="6819945" cy="1326100"/>
          </a:xfrm>
          <a:prstGeom prst="rect">
            <a:avLst/>
          </a:prstGeom>
          <a:noFill/>
          <a:ln w="12700" cap="flat" cmpd="sng" algn="ctr">
            <a:noFill/>
            <a:prstDash val="solid"/>
          </a:ln>
          <a:effectLst/>
        </p:spPr>
        <p:txBody>
          <a:bodyPr tIns="63141" rtlCol="0" anchor="ctr" anchorCtr="0"/>
          <a:lstStyle>
            <a:defPPr>
              <a:defRPr lang="ja-JP"/>
            </a:defPPr>
            <a:lvl1pPr marR="0" lvl="0" indent="0" algn="ctr" fontAlgn="auto">
              <a:lnSpc>
                <a:spcPct val="100000"/>
              </a:lnSpc>
              <a:spcBef>
                <a:spcPts val="0"/>
              </a:spcBef>
              <a:spcAft>
                <a:spcPts val="600"/>
              </a:spcAft>
              <a:buClrTx/>
              <a:buSzTx/>
              <a:buFontTx/>
              <a:buNone/>
              <a:tabLst/>
              <a:defRPr kumimoji="0" sz="4400" b="1"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sz="3859"/>
              <a:t>パソコン操作が苦手でも</a:t>
            </a:r>
            <a:endParaRPr lang="en-US" altLang="ja-JP" sz="3859" dirty="0"/>
          </a:p>
          <a:p>
            <a:r>
              <a:rPr lang="ja-JP" altLang="en-US" sz="3859"/>
              <a:t>大丈夫です</a:t>
            </a:r>
            <a:endParaRPr lang="en-US" altLang="ja-JP" sz="3859" dirty="0"/>
          </a:p>
        </p:txBody>
      </p:sp>
      <p:sp>
        <p:nvSpPr>
          <p:cNvPr id="8" name="正方形/長方形 7">
            <a:extLst>
              <a:ext uri="{FF2B5EF4-FFF2-40B4-BE49-F238E27FC236}">
                <a16:creationId xmlns:a16="http://schemas.microsoft.com/office/drawing/2014/main" id="{511A1A3D-1E6D-9F48-B033-59AFB9886DC0}"/>
              </a:ext>
            </a:extLst>
          </p:cNvPr>
          <p:cNvSpPr/>
          <p:nvPr/>
        </p:nvSpPr>
        <p:spPr>
          <a:xfrm>
            <a:off x="4188496" y="5563690"/>
            <a:ext cx="2314820" cy="173724"/>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119940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4682776" y="1650912"/>
            <a:ext cx="1326100" cy="13261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prstTxWarp prst="textNoShape">
              <a:avLst/>
            </a:prstTxWarp>
            <a:noAutofit/>
          </a:bodyPr>
          <a:lstStyle/>
          <a:p>
            <a:pPr algn="ctr"/>
            <a:r>
              <a:rPr lang="en-US" altLang="ja-JP" sz="7016" b="1" dirty="0">
                <a:latin typeface="Yu Gothic" panose="020B0400000000000000" pitchFamily="34" charset="-128"/>
                <a:ea typeface="Yu Gothic" panose="020B0400000000000000" pitchFamily="34" charset="-128"/>
              </a:rPr>
              <a:t>3</a:t>
            </a:r>
            <a:endParaRPr lang="ja-JP" altLang="en-US" sz="7016"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3766829" y="2977013"/>
            <a:ext cx="3157994" cy="656578"/>
          </a:xfrm>
          <a:prstGeom prst="rect">
            <a:avLst/>
          </a:prstGeom>
          <a:noFill/>
          <a:ln w="12700" cap="flat" cmpd="sng" algn="ctr">
            <a:noFill/>
            <a:prstDash val="solid"/>
          </a:ln>
          <a:effectLst/>
        </p:spPr>
        <p:txBody>
          <a:bodyPr tIns="63141" rtlCol="0" anchor="ctr" anchorCtr="0"/>
          <a:lstStyle>
            <a:defPPr>
              <a:defRPr lang="ja-JP"/>
            </a:defPPr>
            <a:lvl1pPr marR="0" lvl="0" indent="0" algn="ctr" fontAlgn="auto">
              <a:lnSpc>
                <a:spcPct val="100000"/>
              </a:lnSpc>
              <a:spcBef>
                <a:spcPts val="0"/>
              </a:spcBef>
              <a:spcAft>
                <a:spcPts val="600"/>
              </a:spcAft>
              <a:buClrTx/>
              <a:buSzTx/>
              <a:buFontTx/>
              <a:buNone/>
              <a:tabLst/>
              <a:defRPr kumimoji="0" sz="3200" b="0"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sz="2800"/>
              <a:t>個人に合った講義</a:t>
            </a:r>
            <a:endParaRPr lang="en-US" altLang="ja-JP" sz="2800" dirty="0"/>
          </a:p>
        </p:txBody>
      </p:sp>
      <p:sp>
        <p:nvSpPr>
          <p:cNvPr id="19" name="タイトル 1">
            <a:extLst>
              <a:ext uri="{FF2B5EF4-FFF2-40B4-BE49-F238E27FC236}">
                <a16:creationId xmlns:a16="http://schemas.microsoft.com/office/drawing/2014/main" id="{9380AA95-79F9-A048-ADD5-18A7FC1AADD9}"/>
              </a:ext>
            </a:extLst>
          </p:cNvPr>
          <p:cNvSpPr txBox="1">
            <a:spLocks/>
          </p:cNvSpPr>
          <p:nvPr/>
        </p:nvSpPr>
        <p:spPr>
          <a:xfrm>
            <a:off x="1493900" y="3779837"/>
            <a:ext cx="7704012" cy="2083872"/>
          </a:xfrm>
          <a:prstGeom prst="rect">
            <a:avLst/>
          </a:prstGeom>
          <a:noFill/>
          <a:ln w="12700" cap="flat" cmpd="sng" algn="ctr">
            <a:noFill/>
            <a:prstDash val="solid"/>
          </a:ln>
          <a:effectLst/>
        </p:spPr>
        <p:txBody>
          <a:bodyPr tIns="63141" rtlCol="0" anchor="ctr" anchorCtr="0"/>
          <a:lstStyle>
            <a:defPPr>
              <a:defRPr lang="ja-JP"/>
            </a:defPPr>
            <a:lvl1pPr marR="0" lvl="0" indent="0" algn="ctr" fontAlgn="auto">
              <a:lnSpc>
                <a:spcPct val="100000"/>
              </a:lnSpc>
              <a:spcBef>
                <a:spcPts val="0"/>
              </a:spcBef>
              <a:spcAft>
                <a:spcPts val="600"/>
              </a:spcAft>
              <a:buClrTx/>
              <a:buSzTx/>
              <a:buFontTx/>
              <a:buNone/>
              <a:tabLst/>
              <a:defRPr kumimoji="0" sz="4400" b="1"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sz="3600"/>
              <a:t>受講者の状況によって</a:t>
            </a:r>
            <a:endParaRPr lang="en-US" altLang="ja-JP" sz="3600" dirty="0"/>
          </a:p>
          <a:p>
            <a:r>
              <a:rPr lang="ja-JP" altLang="en-US" sz="3600"/>
              <a:t>講座内容をカスタマイズします</a:t>
            </a:r>
            <a:endParaRPr lang="en-US" altLang="ja-JP" sz="3600" dirty="0"/>
          </a:p>
        </p:txBody>
      </p:sp>
      <p:sp>
        <p:nvSpPr>
          <p:cNvPr id="8" name="正方形/長方形 7">
            <a:extLst>
              <a:ext uri="{FF2B5EF4-FFF2-40B4-BE49-F238E27FC236}">
                <a16:creationId xmlns:a16="http://schemas.microsoft.com/office/drawing/2014/main" id="{61015F17-B2C3-BC4E-92E7-07DE314A5AFA}"/>
              </a:ext>
            </a:extLst>
          </p:cNvPr>
          <p:cNvSpPr/>
          <p:nvPr/>
        </p:nvSpPr>
        <p:spPr>
          <a:xfrm>
            <a:off x="4188496" y="5563690"/>
            <a:ext cx="2314820" cy="173724"/>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25642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4682776" y="1650912"/>
            <a:ext cx="1326100" cy="13261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prstTxWarp prst="textNoShape">
              <a:avLst/>
            </a:prstTxWarp>
            <a:noAutofit/>
          </a:bodyPr>
          <a:lstStyle/>
          <a:p>
            <a:pPr algn="ctr"/>
            <a:r>
              <a:rPr lang="en-US" altLang="ja-JP" sz="7016" b="1" dirty="0">
                <a:latin typeface="Yu Gothic" panose="020B0400000000000000" pitchFamily="34" charset="-128"/>
                <a:ea typeface="Yu Gothic" panose="020B0400000000000000" pitchFamily="34" charset="-128"/>
              </a:rPr>
              <a:t>4</a:t>
            </a:r>
            <a:endParaRPr lang="ja-JP" altLang="en-US" sz="7016"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3766829" y="2977013"/>
            <a:ext cx="3157994" cy="656578"/>
          </a:xfrm>
          <a:prstGeom prst="rect">
            <a:avLst/>
          </a:prstGeom>
          <a:noFill/>
          <a:ln w="12700" cap="flat" cmpd="sng" algn="ctr">
            <a:noFill/>
            <a:prstDash val="solid"/>
          </a:ln>
          <a:effectLst/>
        </p:spPr>
        <p:txBody>
          <a:bodyPr tIns="63141" rtlCol="0" anchor="ctr" anchorCtr="0"/>
          <a:lstStyle>
            <a:defPPr>
              <a:defRPr lang="ja-JP"/>
            </a:defPPr>
            <a:lvl1pPr marR="0" lvl="0" indent="0" algn="ctr" fontAlgn="auto">
              <a:lnSpc>
                <a:spcPct val="100000"/>
              </a:lnSpc>
              <a:spcBef>
                <a:spcPts val="0"/>
              </a:spcBef>
              <a:spcAft>
                <a:spcPts val="600"/>
              </a:spcAft>
              <a:buClrTx/>
              <a:buSzTx/>
              <a:buFontTx/>
              <a:buNone/>
              <a:tabLst/>
              <a:defRPr kumimoji="0" sz="3200" b="0"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sz="2800"/>
              <a:t>一生物のスキル</a:t>
            </a:r>
            <a:endParaRPr lang="en-US" altLang="ja-JP" sz="2800" dirty="0"/>
          </a:p>
        </p:txBody>
      </p:sp>
      <p:sp>
        <p:nvSpPr>
          <p:cNvPr id="19" name="タイトル 1">
            <a:extLst>
              <a:ext uri="{FF2B5EF4-FFF2-40B4-BE49-F238E27FC236}">
                <a16:creationId xmlns:a16="http://schemas.microsoft.com/office/drawing/2014/main" id="{9380AA95-79F9-A048-ADD5-18A7FC1AADD9}"/>
              </a:ext>
            </a:extLst>
          </p:cNvPr>
          <p:cNvSpPr txBox="1">
            <a:spLocks/>
          </p:cNvSpPr>
          <p:nvPr/>
        </p:nvSpPr>
        <p:spPr>
          <a:xfrm>
            <a:off x="1493900" y="3779837"/>
            <a:ext cx="7704012" cy="2083872"/>
          </a:xfrm>
          <a:prstGeom prst="rect">
            <a:avLst/>
          </a:prstGeom>
          <a:noFill/>
          <a:ln w="12700" cap="flat" cmpd="sng" algn="ctr">
            <a:noFill/>
            <a:prstDash val="solid"/>
          </a:ln>
          <a:effectLst/>
        </p:spPr>
        <p:txBody>
          <a:bodyPr tIns="63141" rtlCol="0" anchor="ctr" anchorCtr="0"/>
          <a:lstStyle>
            <a:defPPr>
              <a:defRPr lang="ja-JP"/>
            </a:defPPr>
            <a:lvl1pPr marR="0" lvl="0" indent="0" algn="ctr" fontAlgn="auto">
              <a:lnSpc>
                <a:spcPct val="100000"/>
              </a:lnSpc>
              <a:spcBef>
                <a:spcPts val="0"/>
              </a:spcBef>
              <a:spcAft>
                <a:spcPts val="600"/>
              </a:spcAft>
              <a:buClrTx/>
              <a:buSzTx/>
              <a:buFontTx/>
              <a:buNone/>
              <a:tabLst/>
              <a:defRPr kumimoji="0" sz="4400" b="1"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r>
              <a:rPr lang="ja-JP" altLang="en-US" sz="3600"/>
              <a:t>一度資料作りの基礎を覚えれば</a:t>
            </a:r>
            <a:endParaRPr lang="en-US" altLang="ja-JP" sz="3600" dirty="0"/>
          </a:p>
          <a:p>
            <a:r>
              <a:rPr lang="ja-JP" altLang="en-US" sz="3600"/>
              <a:t>一生使えるスキルが手に入ります</a:t>
            </a:r>
            <a:endParaRPr lang="en-US" altLang="ja-JP" sz="3600" dirty="0"/>
          </a:p>
        </p:txBody>
      </p:sp>
      <p:sp>
        <p:nvSpPr>
          <p:cNvPr id="8" name="正方形/長方形 7">
            <a:extLst>
              <a:ext uri="{FF2B5EF4-FFF2-40B4-BE49-F238E27FC236}">
                <a16:creationId xmlns:a16="http://schemas.microsoft.com/office/drawing/2014/main" id="{14673979-1D8A-614E-B254-BC7B11A50600}"/>
              </a:ext>
            </a:extLst>
          </p:cNvPr>
          <p:cNvSpPr/>
          <p:nvPr/>
        </p:nvSpPr>
        <p:spPr>
          <a:xfrm>
            <a:off x="4188496" y="5563690"/>
            <a:ext cx="2314820" cy="173724"/>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150255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提案の根拠</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grpSp>
        <p:nvGrpSpPr>
          <p:cNvPr id="10" name="グループ化 9">
            <a:extLst>
              <a:ext uri="{FF2B5EF4-FFF2-40B4-BE49-F238E27FC236}">
                <a16:creationId xmlns:a16="http://schemas.microsoft.com/office/drawing/2014/main" id="{D34D8548-D151-964B-B844-C81C4CDAB35E}"/>
              </a:ext>
            </a:extLst>
          </p:cNvPr>
          <p:cNvGrpSpPr/>
          <p:nvPr/>
        </p:nvGrpSpPr>
        <p:grpSpPr>
          <a:xfrm>
            <a:off x="3280263" y="1855055"/>
            <a:ext cx="2992445" cy="511753"/>
            <a:chOff x="2318887" y="902342"/>
            <a:chExt cx="3412320" cy="583558"/>
          </a:xfrm>
        </p:grpSpPr>
        <p:sp>
          <p:nvSpPr>
            <p:cNvPr id="12" name="フリーフォーム 11">
              <a:extLst>
                <a:ext uri="{FF2B5EF4-FFF2-40B4-BE49-F238E27FC236}">
                  <a16:creationId xmlns:a16="http://schemas.microsoft.com/office/drawing/2014/main" id="{E6B3C81B-BD46-6B47-8D2A-67EE691583B0}"/>
                </a:ext>
              </a:extLst>
            </p:cNvPr>
            <p:cNvSpPr/>
            <p:nvPr/>
          </p:nvSpPr>
          <p:spPr>
            <a:xfrm>
              <a:off x="2318887" y="1041400"/>
              <a:ext cx="292100" cy="444500"/>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3" name="正方形/長方形 12">
              <a:extLst>
                <a:ext uri="{FF2B5EF4-FFF2-40B4-BE49-F238E27FC236}">
                  <a16:creationId xmlns:a16="http://schemas.microsoft.com/office/drawing/2014/main" id="{AAF9FE49-E058-0046-8E66-E021ED37EA97}"/>
                </a:ext>
              </a:extLst>
            </p:cNvPr>
            <p:cNvSpPr/>
            <p:nvPr/>
          </p:nvSpPr>
          <p:spPr>
            <a:xfrm>
              <a:off x="2590800" y="902342"/>
              <a:ext cx="3140407" cy="361308"/>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052" kern="0" dirty="0">
                  <a:solidFill>
                    <a:srgbClr val="C00000"/>
                  </a:solidFill>
                  <a:latin typeface="Yu Gothic" panose="020B0400000000000000" pitchFamily="34" charset="-128"/>
                  <a:ea typeface="Yu Gothic" panose="020B0400000000000000" pitchFamily="34" charset="-128"/>
                </a:rPr>
                <a:t>根拠となるデータがあれば挿入する</a:t>
              </a:r>
              <a:endParaRPr kumimoji="0" lang="en-US" altLang="ja-JP" sz="1052" kern="0" dirty="0">
                <a:solidFill>
                  <a:srgbClr val="C00000"/>
                </a:solidFill>
                <a:latin typeface="Yu Gothic" panose="020B0400000000000000" pitchFamily="34" charset="-128"/>
                <a:ea typeface="Yu Gothic" panose="020B0400000000000000" pitchFamily="34" charset="-128"/>
              </a:endParaRPr>
            </a:p>
          </p:txBody>
        </p:sp>
      </p:grpSp>
      <p:graphicFrame>
        <p:nvGraphicFramePr>
          <p:cNvPr id="14" name="Chart 44">
            <a:extLst>
              <a:ext uri="{FF2B5EF4-FFF2-40B4-BE49-F238E27FC236}">
                <a16:creationId xmlns:a16="http://schemas.microsoft.com/office/drawing/2014/main" id="{64CC63AC-1323-C046-93F3-B84E4E049B92}"/>
              </a:ext>
            </a:extLst>
          </p:cNvPr>
          <p:cNvGraphicFramePr/>
          <p:nvPr>
            <p:extLst>
              <p:ext uri="{D42A27DB-BD31-4B8C-83A1-F6EECF244321}">
                <p14:modId xmlns:p14="http://schemas.microsoft.com/office/powerpoint/2010/main" val="3060757802"/>
              </p:ext>
            </p:extLst>
          </p:nvPr>
        </p:nvGraphicFramePr>
        <p:xfrm>
          <a:off x="352666" y="2551206"/>
          <a:ext cx="5091140" cy="2798875"/>
        </p:xfrm>
        <a:graphic>
          <a:graphicData uri="http://schemas.openxmlformats.org/drawingml/2006/chart">
            <c:chart xmlns:c="http://schemas.openxmlformats.org/drawingml/2006/chart" xmlns:r="http://schemas.openxmlformats.org/officeDocument/2006/relationships" r:id="rId3"/>
          </a:graphicData>
        </a:graphic>
      </p:graphicFrame>
      <p:sp>
        <p:nvSpPr>
          <p:cNvPr id="15" name="字幕 1">
            <a:extLst>
              <a:ext uri="{FF2B5EF4-FFF2-40B4-BE49-F238E27FC236}">
                <a16:creationId xmlns:a16="http://schemas.microsoft.com/office/drawing/2014/main" id="{0FE01102-ECC0-5742-AA21-CA34D2B1051D}"/>
              </a:ext>
            </a:extLst>
          </p:cNvPr>
          <p:cNvSpPr txBox="1">
            <a:spLocks/>
          </p:cNvSpPr>
          <p:nvPr/>
        </p:nvSpPr>
        <p:spPr>
          <a:xfrm>
            <a:off x="5586139" y="3094796"/>
            <a:ext cx="3850541" cy="360150"/>
          </a:xfrm>
          <a:prstGeom prst="rect">
            <a:avLst/>
          </a:prstGeom>
        </p:spPr>
        <p:txBody>
          <a:bodyPr vert="horz" lIns="80189" tIns="40094" rIns="80189" bIns="40094"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a:latin typeface="Yu Gothic" panose="020B0400000000000000" pitchFamily="34" charset="-128"/>
                <a:ea typeface="Yu Gothic" panose="020B0400000000000000" pitchFamily="34" charset="-128"/>
              </a:rPr>
              <a:t>小見出し</a:t>
            </a:r>
          </a:p>
        </p:txBody>
      </p:sp>
      <p:sp>
        <p:nvSpPr>
          <p:cNvPr id="16" name="正方形/長方形 15">
            <a:extLst>
              <a:ext uri="{FF2B5EF4-FFF2-40B4-BE49-F238E27FC236}">
                <a16:creationId xmlns:a16="http://schemas.microsoft.com/office/drawing/2014/main" id="{FDA15420-EA7C-1349-B6A4-6A896A9E98FF}"/>
              </a:ext>
            </a:extLst>
          </p:cNvPr>
          <p:cNvSpPr/>
          <p:nvPr/>
        </p:nvSpPr>
        <p:spPr>
          <a:xfrm>
            <a:off x="5586138" y="3421730"/>
            <a:ext cx="4793830" cy="145426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なぜ、そのような提案ができるのかを根拠をもって示す。</a:t>
            </a:r>
          </a:p>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データや統計や実績などを使い、自分の提案に信憑性があり、信頼してもらえるように、さまざまな角度から説明すること。</a:t>
            </a:r>
          </a:p>
        </p:txBody>
      </p:sp>
    </p:spTree>
    <p:extLst>
      <p:ext uri="{BB962C8B-B14F-4D97-AF65-F5344CB8AC3E}">
        <p14:creationId xmlns:p14="http://schemas.microsoft.com/office/powerpoint/2010/main" val="397179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お客さまの声</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54" name="角丸四角形 53">
            <a:extLst>
              <a:ext uri="{FF2B5EF4-FFF2-40B4-BE49-F238E27FC236}">
                <a16:creationId xmlns:a16="http://schemas.microsoft.com/office/drawing/2014/main" id="{CEEC547E-C464-E24C-93C4-874E33F9D9EC}"/>
              </a:ext>
            </a:extLst>
          </p:cNvPr>
          <p:cNvSpPr/>
          <p:nvPr/>
        </p:nvSpPr>
        <p:spPr>
          <a:xfrm>
            <a:off x="3482385" y="1815846"/>
            <a:ext cx="6897583" cy="164183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55" name="グループ化 54">
            <a:extLst>
              <a:ext uri="{FF2B5EF4-FFF2-40B4-BE49-F238E27FC236}">
                <a16:creationId xmlns:a16="http://schemas.microsoft.com/office/drawing/2014/main" id="{980F6B0C-67E0-1E4F-BBE2-F5D9B96F2BAC}"/>
              </a:ext>
            </a:extLst>
          </p:cNvPr>
          <p:cNvGrpSpPr/>
          <p:nvPr/>
        </p:nvGrpSpPr>
        <p:grpSpPr>
          <a:xfrm>
            <a:off x="1367605" y="1947358"/>
            <a:ext cx="1510328" cy="1510328"/>
            <a:chOff x="300507" y="1570052"/>
            <a:chExt cx="1182518" cy="1182518"/>
          </a:xfrm>
        </p:grpSpPr>
        <p:sp>
          <p:nvSpPr>
            <p:cNvPr id="56" name="円/楕円 55">
              <a:extLst>
                <a:ext uri="{FF2B5EF4-FFF2-40B4-BE49-F238E27FC236}">
                  <a16:creationId xmlns:a16="http://schemas.microsoft.com/office/drawing/2014/main" id="{9E10F8B3-ACC7-EE49-886C-C7086A5198E0}"/>
                </a:ext>
              </a:extLst>
            </p:cNvPr>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57" name="グループ化 56">
              <a:extLst>
                <a:ext uri="{FF2B5EF4-FFF2-40B4-BE49-F238E27FC236}">
                  <a16:creationId xmlns:a16="http://schemas.microsoft.com/office/drawing/2014/main" id="{7D920903-935B-0847-ADC3-2B185361FDA4}"/>
                </a:ext>
              </a:extLst>
            </p:cNvPr>
            <p:cNvGrpSpPr/>
            <p:nvPr/>
          </p:nvGrpSpPr>
          <p:grpSpPr>
            <a:xfrm>
              <a:off x="323528" y="1639447"/>
              <a:ext cx="1040599" cy="1111693"/>
              <a:chOff x="-822125" y="2398229"/>
              <a:chExt cx="484314" cy="517402"/>
            </a:xfrm>
            <a:solidFill>
              <a:srgbClr val="00A6CB"/>
            </a:solidFill>
          </p:grpSpPr>
          <p:sp>
            <p:nvSpPr>
              <p:cNvPr id="58" name="Freeform 355">
                <a:extLst>
                  <a:ext uri="{FF2B5EF4-FFF2-40B4-BE49-F238E27FC236}">
                    <a16:creationId xmlns:a16="http://schemas.microsoft.com/office/drawing/2014/main" id="{FD016513-CD21-1B4A-9618-15D212F1C02C}"/>
                  </a:ext>
                </a:extLst>
              </p:cNvPr>
              <p:cNvSpPr>
                <a:spLocks/>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10000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69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454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661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65"/>
                  <a:gd name="connsiteX1" fmla="*/ 4949 w 10000"/>
                  <a:gd name="connsiteY1" fmla="*/ 0 h 10765"/>
                  <a:gd name="connsiteX2" fmla="*/ 1212 w 10000"/>
                  <a:gd name="connsiteY2" fmla="*/ 0 h 10765"/>
                  <a:gd name="connsiteX3" fmla="*/ 0 w 10000"/>
                  <a:gd name="connsiteY3" fmla="*/ 1264 h 10765"/>
                  <a:gd name="connsiteX4" fmla="*/ 1212 w 10000"/>
                  <a:gd name="connsiteY4" fmla="*/ 2527 h 10765"/>
                  <a:gd name="connsiteX5" fmla="*/ 2530 w 10000"/>
                  <a:gd name="connsiteY5" fmla="*/ 10696 h 10765"/>
                  <a:gd name="connsiteX6" fmla="*/ 5009 w 10000"/>
                  <a:gd name="connsiteY6" fmla="*/ 10661 h 10765"/>
                  <a:gd name="connsiteX7" fmla="*/ 7576 w 10000"/>
                  <a:gd name="connsiteY7" fmla="*/ 9869 h 10765"/>
                  <a:gd name="connsiteX8" fmla="*/ 8838 w 10000"/>
                  <a:gd name="connsiteY8" fmla="*/ 2527 h 10765"/>
                  <a:gd name="connsiteX9" fmla="*/ 10000 w 10000"/>
                  <a:gd name="connsiteY9" fmla="*/ 1264 h 10765"/>
                  <a:gd name="connsiteX10" fmla="*/ 8838 w 10000"/>
                  <a:gd name="connsiteY10" fmla="*/ 0 h 1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59" name="Freeform 677">
                <a:extLst>
                  <a:ext uri="{FF2B5EF4-FFF2-40B4-BE49-F238E27FC236}">
                    <a16:creationId xmlns:a16="http://schemas.microsoft.com/office/drawing/2014/main" id="{4E96ACAD-9F4E-AA4D-B9A9-C7EE722240AD}"/>
                  </a:ext>
                </a:extLst>
              </p:cNvPr>
              <p:cNvSpPr>
                <a:spLocks/>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60" name="Freeform 678">
                <a:extLst>
                  <a:ext uri="{FF2B5EF4-FFF2-40B4-BE49-F238E27FC236}">
                    <a16:creationId xmlns:a16="http://schemas.microsoft.com/office/drawing/2014/main" id="{3CCE2F01-67AF-FA4F-86D4-E49E62028A64}"/>
                  </a:ext>
                </a:extLst>
              </p:cNvPr>
              <p:cNvSpPr>
                <a:spLocks/>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61" name="Freeform 679">
                <a:extLst>
                  <a:ext uri="{FF2B5EF4-FFF2-40B4-BE49-F238E27FC236}">
                    <a16:creationId xmlns:a16="http://schemas.microsoft.com/office/drawing/2014/main" id="{69F4E72A-290F-824C-9B6C-E322EA8BEB5E}"/>
                  </a:ext>
                </a:extLst>
              </p:cNvPr>
              <p:cNvSpPr>
                <a:spLocks/>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62" name="Freeform 680">
                <a:extLst>
                  <a:ext uri="{FF2B5EF4-FFF2-40B4-BE49-F238E27FC236}">
                    <a16:creationId xmlns:a16="http://schemas.microsoft.com/office/drawing/2014/main" id="{40545628-5A4D-3C49-A242-869F23DF1DFD}"/>
                  </a:ext>
                </a:extLst>
              </p:cNvPr>
              <p:cNvSpPr>
                <a:spLocks/>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63" name="Freeform 683">
                <a:extLst>
                  <a:ext uri="{FF2B5EF4-FFF2-40B4-BE49-F238E27FC236}">
                    <a16:creationId xmlns:a16="http://schemas.microsoft.com/office/drawing/2014/main" id="{75550B6C-2517-CE41-8F68-9AF8CEC110C5}"/>
                  </a:ext>
                </a:extLst>
              </p:cNvPr>
              <p:cNvSpPr>
                <a:spLocks/>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 fmla="*/ 3966 w 10722"/>
                  <a:gd name="connsiteY0" fmla="*/ 10000 h 14405"/>
                  <a:gd name="connsiteX1" fmla="*/ 5492 w 10722"/>
                  <a:gd name="connsiteY1" fmla="*/ 14405 h 14405"/>
                  <a:gd name="connsiteX2" fmla="*/ 10722 w 10722"/>
                  <a:gd name="connsiteY2" fmla="*/ 11640 h 14405"/>
                  <a:gd name="connsiteX3" fmla="*/ 7414 w 10722"/>
                  <a:gd name="connsiteY3" fmla="*/ 0 h 14405"/>
                  <a:gd name="connsiteX4" fmla="*/ 0 w 10722"/>
                  <a:gd name="connsiteY4" fmla="*/ 938 h 14405"/>
                  <a:gd name="connsiteX5" fmla="*/ 3966 w 10722"/>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64" name="Freeform 685">
                <a:extLst>
                  <a:ext uri="{FF2B5EF4-FFF2-40B4-BE49-F238E27FC236}">
                    <a16:creationId xmlns:a16="http://schemas.microsoft.com/office/drawing/2014/main" id="{EA643C84-4131-1844-9949-B4CB7DBE4199}"/>
                  </a:ext>
                </a:extLst>
              </p:cNvPr>
              <p:cNvSpPr>
                <a:spLocks/>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65" name="Freeform 726">
                <a:extLst>
                  <a:ext uri="{FF2B5EF4-FFF2-40B4-BE49-F238E27FC236}">
                    <a16:creationId xmlns:a16="http://schemas.microsoft.com/office/drawing/2014/main" id="{286AE8ED-8F0F-0F46-A8F3-C921273C5D69}"/>
                  </a:ext>
                </a:extLst>
              </p:cNvPr>
              <p:cNvSpPr>
                <a:spLocks/>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66" name="Freeform 1140">
                <a:extLst>
                  <a:ext uri="{FF2B5EF4-FFF2-40B4-BE49-F238E27FC236}">
                    <a16:creationId xmlns:a16="http://schemas.microsoft.com/office/drawing/2014/main" id="{18A988C2-B645-C349-970D-CDB3C77FA257}"/>
                  </a:ext>
                </a:extLst>
              </p:cNvPr>
              <p:cNvSpPr>
                <a:spLocks/>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grpSp>
      </p:grpSp>
      <p:sp>
        <p:nvSpPr>
          <p:cNvPr id="67" name="正方形/長方形 66">
            <a:extLst>
              <a:ext uri="{FF2B5EF4-FFF2-40B4-BE49-F238E27FC236}">
                <a16:creationId xmlns:a16="http://schemas.microsoft.com/office/drawing/2014/main" id="{C27C20E1-6ECB-FD4F-A22D-520E9637D289}"/>
              </a:ext>
            </a:extLst>
          </p:cNvPr>
          <p:cNvSpPr/>
          <p:nvPr/>
        </p:nvSpPr>
        <p:spPr>
          <a:xfrm>
            <a:off x="3893510" y="2083569"/>
            <a:ext cx="6125321" cy="1223049"/>
          </a:xfrm>
          <a:prstGeom prst="rect">
            <a:avLst/>
          </a:prstGeom>
          <a:noFill/>
          <a:ln w="12700" cap="flat" cmpd="sng" algn="ctr">
            <a:noFill/>
            <a:prstDash val="solid"/>
          </a:ln>
          <a:effectLst/>
        </p:spPr>
        <p:txBody>
          <a:bodyPr wrap="square" tIns="63141" rtlCol="0" anchor="t" anchorCtr="0">
            <a:spAutoFit/>
          </a:bodyPr>
          <a:lstStyle/>
          <a:p>
            <a:pPr>
              <a:spcAft>
                <a:spcPts val="526"/>
              </a:spcAft>
              <a:defRPr/>
            </a:pPr>
            <a:r>
              <a:rPr kumimoji="0" lang="ja-JP" altLang="en-US" b="1" kern="0" dirty="0">
                <a:solidFill>
                  <a:srgbClr val="000000"/>
                </a:solidFill>
                <a:latin typeface="Yu Gothic" panose="020B0400000000000000" pitchFamily="34" charset="-128"/>
                <a:ea typeface="Yu Gothic" panose="020B0400000000000000" pitchFamily="34" charset="-128"/>
              </a:rPr>
              <a:t>とても迅速な対応で助かりました。</a:t>
            </a:r>
            <a:endParaRPr kumimoji="0" lang="en-US" altLang="ja-JP" b="1"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1600" kern="0" dirty="0">
                <a:solidFill>
                  <a:srgbClr val="000000"/>
                </a:solidFill>
                <a:latin typeface="Yu Gothic" panose="020B0400000000000000" pitchFamily="34" charset="-128"/>
                <a:ea typeface="Yu Gothic" panose="020B0400000000000000" pitchFamily="34" charset="-128"/>
              </a:rPr>
              <a:t>納品までのスピードがとても速く、こちらの要望にも迅速に対応していただけたので、とてもたすかりました。</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algn="r">
              <a:spcAft>
                <a:spcPts val="526"/>
              </a:spcAft>
              <a:defRPr/>
            </a:pPr>
            <a:r>
              <a:rPr kumimoji="0" lang="ja-JP" altLang="en-US" sz="1400" kern="0" dirty="0">
                <a:solidFill>
                  <a:srgbClr val="000000"/>
                </a:solidFill>
                <a:latin typeface="Yu Gothic" panose="020B0400000000000000" pitchFamily="34" charset="-128"/>
                <a:ea typeface="Yu Gothic" panose="020B0400000000000000" pitchFamily="34" charset="-128"/>
              </a:rPr>
              <a:t>●●株式会社 ●●様</a:t>
            </a:r>
            <a:endParaRPr kumimoji="0" lang="en-US" altLang="ja-JP" sz="1400" kern="0" dirty="0">
              <a:solidFill>
                <a:srgbClr val="000000"/>
              </a:solidFill>
              <a:latin typeface="Yu Gothic" panose="020B0400000000000000" pitchFamily="34" charset="-128"/>
              <a:ea typeface="Yu Gothic" panose="020B0400000000000000" pitchFamily="34" charset="-128"/>
            </a:endParaRPr>
          </a:p>
        </p:txBody>
      </p:sp>
      <p:grpSp>
        <p:nvGrpSpPr>
          <p:cNvPr id="68" name="グループ化 67">
            <a:extLst>
              <a:ext uri="{FF2B5EF4-FFF2-40B4-BE49-F238E27FC236}">
                <a16:creationId xmlns:a16="http://schemas.microsoft.com/office/drawing/2014/main" id="{DCB8A0EB-D0C2-9844-928C-20A880CC5117}"/>
              </a:ext>
            </a:extLst>
          </p:cNvPr>
          <p:cNvGrpSpPr/>
          <p:nvPr/>
        </p:nvGrpSpPr>
        <p:grpSpPr>
          <a:xfrm>
            <a:off x="2721413" y="1220179"/>
            <a:ext cx="3458905" cy="514356"/>
            <a:chOff x="2318887" y="899374"/>
            <a:chExt cx="3944230" cy="586526"/>
          </a:xfrm>
        </p:grpSpPr>
        <p:sp>
          <p:nvSpPr>
            <p:cNvPr id="69" name="フリーフォーム 68">
              <a:extLst>
                <a:ext uri="{FF2B5EF4-FFF2-40B4-BE49-F238E27FC236}">
                  <a16:creationId xmlns:a16="http://schemas.microsoft.com/office/drawing/2014/main" id="{0AC1431A-8259-C647-9EED-4FA29B4E3041}"/>
                </a:ext>
              </a:extLst>
            </p:cNvPr>
            <p:cNvSpPr/>
            <p:nvPr/>
          </p:nvSpPr>
          <p:spPr>
            <a:xfrm>
              <a:off x="2318887" y="1041400"/>
              <a:ext cx="292100" cy="444500"/>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sp>
          <p:nvSpPr>
            <p:cNvPr id="70" name="正方形/長方形 69">
              <a:extLst>
                <a:ext uri="{FF2B5EF4-FFF2-40B4-BE49-F238E27FC236}">
                  <a16:creationId xmlns:a16="http://schemas.microsoft.com/office/drawing/2014/main" id="{BB6D0DBC-64E9-0449-9BAE-6CDD6A2831DF}"/>
                </a:ext>
              </a:extLst>
            </p:cNvPr>
            <p:cNvSpPr/>
            <p:nvPr/>
          </p:nvSpPr>
          <p:spPr>
            <a:xfrm>
              <a:off x="2590800" y="899374"/>
              <a:ext cx="3672317" cy="357626"/>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052" kern="0" dirty="0">
                  <a:solidFill>
                    <a:srgbClr val="C00000"/>
                  </a:solidFill>
                  <a:latin typeface="Yu Gothic" panose="020B0400000000000000" pitchFamily="34" charset="-128"/>
                  <a:ea typeface="Yu Gothic" panose="020B0400000000000000" pitchFamily="34" charset="-128"/>
                </a:rPr>
                <a:t>お客様の写真を使用。</a:t>
              </a:r>
              <a:br>
                <a:rPr kumimoji="0" lang="en-US" altLang="ja-JP" sz="1052" kern="0" dirty="0">
                  <a:solidFill>
                    <a:srgbClr val="C00000"/>
                  </a:solidFill>
                  <a:latin typeface="Yu Gothic" panose="020B0400000000000000" pitchFamily="34" charset="-128"/>
                  <a:ea typeface="Yu Gothic" panose="020B0400000000000000" pitchFamily="34" charset="-128"/>
                </a:rPr>
              </a:br>
              <a:r>
                <a:rPr kumimoji="0" lang="ja-JP" altLang="en-US" sz="1052" kern="0" dirty="0">
                  <a:solidFill>
                    <a:srgbClr val="C00000"/>
                  </a:solidFill>
                  <a:latin typeface="Yu Gothic" panose="020B0400000000000000" pitchFamily="34" charset="-128"/>
                  <a:ea typeface="Yu Gothic" panose="020B0400000000000000" pitchFamily="34" charset="-128"/>
                </a:rPr>
                <a:t>なければイラストや文字だけで対応</a:t>
              </a:r>
              <a:endParaRPr kumimoji="0" lang="en-US" altLang="ja-JP" sz="1052" kern="0" dirty="0">
                <a:solidFill>
                  <a:srgbClr val="C00000"/>
                </a:solidFill>
                <a:latin typeface="Yu Gothic" panose="020B0400000000000000" pitchFamily="34" charset="-128"/>
                <a:ea typeface="Yu Gothic" panose="020B0400000000000000" pitchFamily="34" charset="-128"/>
              </a:endParaRPr>
            </a:p>
          </p:txBody>
        </p:sp>
      </p:grpSp>
      <p:grpSp>
        <p:nvGrpSpPr>
          <p:cNvPr id="71" name="グループ化 70">
            <a:extLst>
              <a:ext uri="{FF2B5EF4-FFF2-40B4-BE49-F238E27FC236}">
                <a16:creationId xmlns:a16="http://schemas.microsoft.com/office/drawing/2014/main" id="{9D29723E-CEA9-4B42-8348-FAAC5FFCCB24}"/>
              </a:ext>
            </a:extLst>
          </p:cNvPr>
          <p:cNvGrpSpPr/>
          <p:nvPr/>
        </p:nvGrpSpPr>
        <p:grpSpPr>
          <a:xfrm>
            <a:off x="7745517" y="4155304"/>
            <a:ext cx="1510328" cy="1510328"/>
            <a:chOff x="300507" y="1570052"/>
            <a:chExt cx="1182518" cy="1182518"/>
          </a:xfrm>
        </p:grpSpPr>
        <p:sp>
          <p:nvSpPr>
            <p:cNvPr id="72" name="円/楕円 71">
              <a:extLst>
                <a:ext uri="{FF2B5EF4-FFF2-40B4-BE49-F238E27FC236}">
                  <a16:creationId xmlns:a16="http://schemas.microsoft.com/office/drawing/2014/main" id="{437DD127-1C05-924F-A750-D8A391052F1A}"/>
                </a:ext>
              </a:extLst>
            </p:cNvPr>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73" name="グループ化 72">
              <a:extLst>
                <a:ext uri="{FF2B5EF4-FFF2-40B4-BE49-F238E27FC236}">
                  <a16:creationId xmlns:a16="http://schemas.microsoft.com/office/drawing/2014/main" id="{9D204DEE-2092-0649-A932-4B0EE6088860}"/>
                </a:ext>
              </a:extLst>
            </p:cNvPr>
            <p:cNvGrpSpPr/>
            <p:nvPr/>
          </p:nvGrpSpPr>
          <p:grpSpPr>
            <a:xfrm>
              <a:off x="323528" y="1639447"/>
              <a:ext cx="1040599" cy="1111693"/>
              <a:chOff x="-822125" y="2398229"/>
              <a:chExt cx="484314" cy="517402"/>
            </a:xfrm>
            <a:solidFill>
              <a:srgbClr val="00A6CB"/>
            </a:solidFill>
          </p:grpSpPr>
          <p:sp>
            <p:nvSpPr>
              <p:cNvPr id="74" name="Freeform 355">
                <a:extLst>
                  <a:ext uri="{FF2B5EF4-FFF2-40B4-BE49-F238E27FC236}">
                    <a16:creationId xmlns:a16="http://schemas.microsoft.com/office/drawing/2014/main" id="{F9F20C50-43F3-6A42-9160-3A24966B60AA}"/>
                  </a:ext>
                </a:extLst>
              </p:cNvPr>
              <p:cNvSpPr>
                <a:spLocks/>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10000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69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454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661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65"/>
                  <a:gd name="connsiteX1" fmla="*/ 4949 w 10000"/>
                  <a:gd name="connsiteY1" fmla="*/ 0 h 10765"/>
                  <a:gd name="connsiteX2" fmla="*/ 1212 w 10000"/>
                  <a:gd name="connsiteY2" fmla="*/ 0 h 10765"/>
                  <a:gd name="connsiteX3" fmla="*/ 0 w 10000"/>
                  <a:gd name="connsiteY3" fmla="*/ 1264 h 10765"/>
                  <a:gd name="connsiteX4" fmla="*/ 1212 w 10000"/>
                  <a:gd name="connsiteY4" fmla="*/ 2527 h 10765"/>
                  <a:gd name="connsiteX5" fmla="*/ 2530 w 10000"/>
                  <a:gd name="connsiteY5" fmla="*/ 10696 h 10765"/>
                  <a:gd name="connsiteX6" fmla="*/ 5009 w 10000"/>
                  <a:gd name="connsiteY6" fmla="*/ 10661 h 10765"/>
                  <a:gd name="connsiteX7" fmla="*/ 7576 w 10000"/>
                  <a:gd name="connsiteY7" fmla="*/ 9869 h 10765"/>
                  <a:gd name="connsiteX8" fmla="*/ 8838 w 10000"/>
                  <a:gd name="connsiteY8" fmla="*/ 2527 h 10765"/>
                  <a:gd name="connsiteX9" fmla="*/ 10000 w 10000"/>
                  <a:gd name="connsiteY9" fmla="*/ 1264 h 10765"/>
                  <a:gd name="connsiteX10" fmla="*/ 8838 w 10000"/>
                  <a:gd name="connsiteY10" fmla="*/ 0 h 1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75" name="Freeform 677">
                <a:extLst>
                  <a:ext uri="{FF2B5EF4-FFF2-40B4-BE49-F238E27FC236}">
                    <a16:creationId xmlns:a16="http://schemas.microsoft.com/office/drawing/2014/main" id="{9C95FD97-31FD-5C4E-93C3-A568D8B9A89C}"/>
                  </a:ext>
                </a:extLst>
              </p:cNvPr>
              <p:cNvSpPr>
                <a:spLocks/>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76" name="Freeform 678">
                <a:extLst>
                  <a:ext uri="{FF2B5EF4-FFF2-40B4-BE49-F238E27FC236}">
                    <a16:creationId xmlns:a16="http://schemas.microsoft.com/office/drawing/2014/main" id="{C4B513D6-ED3F-CD4D-A9D5-C9F5CD86F412}"/>
                  </a:ext>
                </a:extLst>
              </p:cNvPr>
              <p:cNvSpPr>
                <a:spLocks/>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77" name="Freeform 679">
                <a:extLst>
                  <a:ext uri="{FF2B5EF4-FFF2-40B4-BE49-F238E27FC236}">
                    <a16:creationId xmlns:a16="http://schemas.microsoft.com/office/drawing/2014/main" id="{9C9E6BAD-2025-CC48-8186-497F73DF1B50}"/>
                  </a:ext>
                </a:extLst>
              </p:cNvPr>
              <p:cNvSpPr>
                <a:spLocks/>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78" name="Freeform 680">
                <a:extLst>
                  <a:ext uri="{FF2B5EF4-FFF2-40B4-BE49-F238E27FC236}">
                    <a16:creationId xmlns:a16="http://schemas.microsoft.com/office/drawing/2014/main" id="{A86A70AF-D2C3-A142-842A-BBDCEC4BF991}"/>
                  </a:ext>
                </a:extLst>
              </p:cNvPr>
              <p:cNvSpPr>
                <a:spLocks/>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79" name="Freeform 683">
                <a:extLst>
                  <a:ext uri="{FF2B5EF4-FFF2-40B4-BE49-F238E27FC236}">
                    <a16:creationId xmlns:a16="http://schemas.microsoft.com/office/drawing/2014/main" id="{60933AD1-6246-444F-80C4-56CBE476D4AB}"/>
                  </a:ext>
                </a:extLst>
              </p:cNvPr>
              <p:cNvSpPr>
                <a:spLocks/>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 fmla="*/ 3966 w 10722"/>
                  <a:gd name="connsiteY0" fmla="*/ 10000 h 14405"/>
                  <a:gd name="connsiteX1" fmla="*/ 5492 w 10722"/>
                  <a:gd name="connsiteY1" fmla="*/ 14405 h 14405"/>
                  <a:gd name="connsiteX2" fmla="*/ 10722 w 10722"/>
                  <a:gd name="connsiteY2" fmla="*/ 11640 h 14405"/>
                  <a:gd name="connsiteX3" fmla="*/ 7414 w 10722"/>
                  <a:gd name="connsiteY3" fmla="*/ 0 h 14405"/>
                  <a:gd name="connsiteX4" fmla="*/ 0 w 10722"/>
                  <a:gd name="connsiteY4" fmla="*/ 938 h 14405"/>
                  <a:gd name="connsiteX5" fmla="*/ 3966 w 10722"/>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80" name="Freeform 685">
                <a:extLst>
                  <a:ext uri="{FF2B5EF4-FFF2-40B4-BE49-F238E27FC236}">
                    <a16:creationId xmlns:a16="http://schemas.microsoft.com/office/drawing/2014/main" id="{33678320-3228-1E4B-A615-952A5AAB3476}"/>
                  </a:ext>
                </a:extLst>
              </p:cNvPr>
              <p:cNvSpPr>
                <a:spLocks/>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81" name="Freeform 726">
                <a:extLst>
                  <a:ext uri="{FF2B5EF4-FFF2-40B4-BE49-F238E27FC236}">
                    <a16:creationId xmlns:a16="http://schemas.microsoft.com/office/drawing/2014/main" id="{C0B31A50-33B9-3A4E-B3C9-A93F43161EFB}"/>
                  </a:ext>
                </a:extLst>
              </p:cNvPr>
              <p:cNvSpPr>
                <a:spLocks/>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82" name="Freeform 1140">
                <a:extLst>
                  <a:ext uri="{FF2B5EF4-FFF2-40B4-BE49-F238E27FC236}">
                    <a16:creationId xmlns:a16="http://schemas.microsoft.com/office/drawing/2014/main" id="{48DF51FB-53FB-634D-9C87-A84DD49D2AC1}"/>
                  </a:ext>
                </a:extLst>
              </p:cNvPr>
              <p:cNvSpPr>
                <a:spLocks/>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grpSp>
      </p:grpSp>
      <p:sp>
        <p:nvSpPr>
          <p:cNvPr id="83" name="角丸四角形 82">
            <a:extLst>
              <a:ext uri="{FF2B5EF4-FFF2-40B4-BE49-F238E27FC236}">
                <a16:creationId xmlns:a16="http://schemas.microsoft.com/office/drawing/2014/main" id="{44806A3E-D43E-A046-AFC8-ED9515AA28DB}"/>
              </a:ext>
            </a:extLst>
          </p:cNvPr>
          <p:cNvSpPr/>
          <p:nvPr/>
        </p:nvSpPr>
        <p:spPr>
          <a:xfrm>
            <a:off x="345894" y="4089548"/>
            <a:ext cx="6897583" cy="164183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84" name="正方形/長方形 83">
            <a:extLst>
              <a:ext uri="{FF2B5EF4-FFF2-40B4-BE49-F238E27FC236}">
                <a16:creationId xmlns:a16="http://schemas.microsoft.com/office/drawing/2014/main" id="{AD5C6B37-5CB6-5848-824E-F6990BFA15B3}"/>
              </a:ext>
            </a:extLst>
          </p:cNvPr>
          <p:cNvSpPr/>
          <p:nvPr/>
        </p:nvSpPr>
        <p:spPr>
          <a:xfrm>
            <a:off x="757020" y="4357270"/>
            <a:ext cx="6125321" cy="1223049"/>
          </a:xfrm>
          <a:prstGeom prst="rect">
            <a:avLst/>
          </a:prstGeom>
          <a:noFill/>
          <a:ln w="12700" cap="flat" cmpd="sng" algn="ctr">
            <a:noFill/>
            <a:prstDash val="solid"/>
          </a:ln>
          <a:effectLst/>
        </p:spPr>
        <p:txBody>
          <a:bodyPr wrap="square" tIns="63141" rtlCol="0" anchor="t" anchorCtr="0">
            <a:spAutoFit/>
          </a:bodyPr>
          <a:lstStyle/>
          <a:p>
            <a:pPr>
              <a:spcAft>
                <a:spcPts val="526"/>
              </a:spcAft>
              <a:defRPr/>
            </a:pPr>
            <a:r>
              <a:rPr kumimoji="0" lang="ja-JP" altLang="en-US" b="1" kern="0" dirty="0">
                <a:solidFill>
                  <a:srgbClr val="000000"/>
                </a:solidFill>
                <a:latin typeface="Yu Gothic" panose="020B0400000000000000" pitchFamily="34" charset="-128"/>
                <a:ea typeface="Yu Gothic" panose="020B0400000000000000" pitchFamily="34" charset="-128"/>
              </a:rPr>
              <a:t>とても迅速な対応で助かりました。</a:t>
            </a:r>
            <a:endParaRPr kumimoji="0" lang="en-US" altLang="ja-JP" b="1"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1600" kern="0" dirty="0">
                <a:solidFill>
                  <a:srgbClr val="000000"/>
                </a:solidFill>
                <a:latin typeface="Yu Gothic" panose="020B0400000000000000" pitchFamily="34" charset="-128"/>
                <a:ea typeface="Yu Gothic" panose="020B0400000000000000" pitchFamily="34" charset="-128"/>
              </a:rPr>
              <a:t>納品までのスピードがとても速く、こちらの要望にも迅速に対応していただけたので、とてもたすかりました。</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algn="r">
              <a:spcAft>
                <a:spcPts val="526"/>
              </a:spcAft>
              <a:defRPr/>
            </a:pPr>
            <a:r>
              <a:rPr kumimoji="0" lang="ja-JP" altLang="en-US" sz="1400" kern="0" dirty="0">
                <a:solidFill>
                  <a:srgbClr val="000000"/>
                </a:solidFill>
                <a:latin typeface="Yu Gothic" panose="020B0400000000000000" pitchFamily="34" charset="-128"/>
                <a:ea typeface="Yu Gothic" panose="020B0400000000000000" pitchFamily="34" charset="-128"/>
              </a:rPr>
              <a:t>●●株式会社 ●●様</a:t>
            </a:r>
            <a:endParaRPr kumimoji="0" lang="en-US" altLang="ja-JP" sz="14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9491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よくあるご質問</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77" name="正方形/長方形 76">
            <a:extLst>
              <a:ext uri="{FF2B5EF4-FFF2-40B4-BE49-F238E27FC236}">
                <a16:creationId xmlns:a16="http://schemas.microsoft.com/office/drawing/2014/main" id="{9FAF0C42-3DF4-D34E-954B-9771DF0033DB}"/>
              </a:ext>
            </a:extLst>
          </p:cNvPr>
          <p:cNvSpPr/>
          <p:nvPr/>
        </p:nvSpPr>
        <p:spPr>
          <a:xfrm>
            <a:off x="2353950" y="2300444"/>
            <a:ext cx="6464507" cy="686224"/>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2000" kern="0">
                <a:solidFill>
                  <a:srgbClr val="000000"/>
                </a:solidFill>
                <a:latin typeface="Yu Gothic" panose="020B0400000000000000" pitchFamily="34" charset="-128"/>
                <a:ea typeface="Yu Gothic" panose="020B0400000000000000" pitchFamily="34" charset="-128"/>
              </a:rPr>
              <a:t>資料を一度も作ったことがないのですがそれでも</a:t>
            </a:r>
            <a:br>
              <a:rPr kumimoji="0" lang="en-US" altLang="ja-JP" sz="2000" kern="0" dirty="0">
                <a:solidFill>
                  <a:srgbClr val="000000"/>
                </a:solidFill>
                <a:latin typeface="Yu Gothic" panose="020B0400000000000000" pitchFamily="34" charset="-128"/>
                <a:ea typeface="Yu Gothic" panose="020B0400000000000000" pitchFamily="34" charset="-128"/>
              </a:rPr>
            </a:br>
            <a:r>
              <a:rPr kumimoji="0" lang="ja-JP" altLang="en-US" sz="2000" kern="0">
                <a:solidFill>
                  <a:srgbClr val="000000"/>
                </a:solidFill>
                <a:latin typeface="Yu Gothic" panose="020B0400000000000000" pitchFamily="34" charset="-128"/>
                <a:ea typeface="Yu Gothic" panose="020B0400000000000000" pitchFamily="34" charset="-128"/>
              </a:rPr>
              <a:t>大丈夫でしょうか？</a:t>
            </a:r>
            <a:endParaRPr kumimoji="0" lang="en-US" altLang="ja-JP" sz="2000" kern="0" dirty="0">
              <a:solidFill>
                <a:srgbClr val="000000"/>
              </a:solidFill>
              <a:latin typeface="Yu Gothic" panose="020B0400000000000000" pitchFamily="34" charset="-128"/>
              <a:ea typeface="Yu Gothic" panose="020B0400000000000000" pitchFamily="34" charset="-128"/>
            </a:endParaRPr>
          </a:p>
        </p:txBody>
      </p:sp>
      <p:sp>
        <p:nvSpPr>
          <p:cNvPr id="5" name="円形吹き出し 4"/>
          <p:cNvSpPr/>
          <p:nvPr/>
        </p:nvSpPr>
        <p:spPr>
          <a:xfrm>
            <a:off x="1638140" y="1379505"/>
            <a:ext cx="947351" cy="947213"/>
          </a:xfrm>
          <a:prstGeom prst="wedgeEllipseCallout">
            <a:avLst>
              <a:gd name="adj1" fmla="val -62646"/>
              <a:gd name="adj2" fmla="val 625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latin typeface="Yu Gothic" panose="020B0400000000000000" pitchFamily="34" charset="-128"/>
                <a:ea typeface="Yu Gothic" panose="020B0400000000000000" pitchFamily="34" charset="-128"/>
                <a:cs typeface="メイリオ" panose="020B0604030504040204" pitchFamily="50" charset="-128"/>
              </a:rPr>
              <a:t>Q</a:t>
            </a:r>
            <a:endParaRPr lang="ja-JP" altLang="en-US" sz="4000" b="1"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25" name="円形吹き出し 24"/>
          <p:cNvSpPr/>
          <p:nvPr/>
        </p:nvSpPr>
        <p:spPr>
          <a:xfrm flipH="1">
            <a:off x="1650882" y="3682017"/>
            <a:ext cx="947351" cy="947213"/>
          </a:xfrm>
          <a:prstGeom prst="wedgeEllipseCallout">
            <a:avLst>
              <a:gd name="adj1" fmla="val -62646"/>
              <a:gd name="adj2" fmla="val 62500"/>
            </a:avLst>
          </a:prstGeom>
          <a:solidFill>
            <a:srgbClr val="176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latin typeface="Yu Gothic" panose="020B0400000000000000" pitchFamily="34" charset="-128"/>
                <a:ea typeface="Yu Gothic" panose="020B0400000000000000" pitchFamily="34" charset="-128"/>
                <a:cs typeface="メイリオ" panose="020B0604030504040204" pitchFamily="50" charset="-128"/>
              </a:rPr>
              <a:t>A</a:t>
            </a:r>
            <a:endParaRPr lang="ja-JP" altLang="en-US" sz="4000" b="1"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9FAF0C42-3DF4-D34E-954B-9771DF0033DB}"/>
              </a:ext>
            </a:extLst>
          </p:cNvPr>
          <p:cNvSpPr/>
          <p:nvPr/>
        </p:nvSpPr>
        <p:spPr>
          <a:xfrm>
            <a:off x="2353950" y="4817225"/>
            <a:ext cx="6464507" cy="745685"/>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2000" b="1" kern="0">
                <a:solidFill>
                  <a:srgbClr val="176980"/>
                </a:solidFill>
                <a:latin typeface="Yu Gothic" panose="020B0400000000000000" pitchFamily="34" charset="-128"/>
                <a:ea typeface="Yu Gothic" panose="020B0400000000000000" pitchFamily="34" charset="-128"/>
              </a:rPr>
              <a:t>大丈夫です。パソコンの基本的な操作とパワーポイントを使ったことがあれば問題ありません。</a:t>
            </a:r>
            <a:endParaRPr kumimoji="0" lang="en-US" altLang="ja-JP" sz="2000" b="1" kern="0" dirty="0">
              <a:solidFill>
                <a:srgbClr val="176980"/>
              </a:solidFill>
              <a:latin typeface="Yu Gothic" panose="020B0400000000000000" pitchFamily="34" charset="-128"/>
              <a:ea typeface="Yu Gothic" panose="020B0400000000000000" pitchFamily="34" charset="-128"/>
            </a:endParaRPr>
          </a:p>
        </p:txBody>
      </p:sp>
      <p:cxnSp>
        <p:nvCxnSpPr>
          <p:cNvPr id="10" name="直線コネクタ 9"/>
          <p:cNvCxnSpPr/>
          <p:nvPr/>
        </p:nvCxnSpPr>
        <p:spPr>
          <a:xfrm>
            <a:off x="2353950" y="3147637"/>
            <a:ext cx="646450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353950" y="5723893"/>
            <a:ext cx="6464507" cy="0"/>
          </a:xfrm>
          <a:prstGeom prst="line">
            <a:avLst/>
          </a:prstGeom>
          <a:ln w="19050">
            <a:solidFill>
              <a:srgbClr val="1769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1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サービス内容</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5" name="正方形/長方形 4">
            <a:extLst>
              <a:ext uri="{FF2B5EF4-FFF2-40B4-BE49-F238E27FC236}">
                <a16:creationId xmlns:a16="http://schemas.microsoft.com/office/drawing/2014/main" id="{FE24F161-9B95-694D-9519-EF080E566D68}"/>
              </a:ext>
            </a:extLst>
          </p:cNvPr>
          <p:cNvSpPr/>
          <p:nvPr/>
        </p:nvSpPr>
        <p:spPr>
          <a:xfrm>
            <a:off x="-1" y="1822260"/>
            <a:ext cx="10691813" cy="4101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6" name="正方形/長方形 5">
            <a:extLst>
              <a:ext uri="{FF2B5EF4-FFF2-40B4-BE49-F238E27FC236}">
                <a16:creationId xmlns:a16="http://schemas.microsoft.com/office/drawing/2014/main" id="{58EECA8B-29F4-D147-B848-2524C94C6C72}"/>
              </a:ext>
            </a:extLst>
          </p:cNvPr>
          <p:cNvSpPr/>
          <p:nvPr/>
        </p:nvSpPr>
        <p:spPr>
          <a:xfrm>
            <a:off x="3478319" y="2438807"/>
            <a:ext cx="4041449" cy="3722778"/>
          </a:xfrm>
          <a:prstGeom prst="rect">
            <a:avLst/>
          </a:prstGeom>
          <a:noFill/>
          <a:ln w="12700" cap="flat" cmpd="sng" algn="ctr">
            <a:noFill/>
            <a:prstDash val="solid"/>
          </a:ln>
          <a:effectLst/>
        </p:spPr>
        <p:txBody>
          <a:bodyPr tIns="63141" rtlCol="0" anchor="t" anchorCtr="0"/>
          <a:lstStyle/>
          <a:p>
            <a:pPr marL="356413" indent="-356413">
              <a:lnSpc>
                <a:spcPct val="150000"/>
              </a:lnSpc>
              <a:buFont typeface="+mj-lt"/>
              <a:buAutoNum type="arabicPeriod"/>
            </a:pPr>
            <a:r>
              <a:rPr lang="ja-JP" altLang="en-US" sz="3200" b="1">
                <a:latin typeface="Yu Gothic" panose="020B0400000000000000" pitchFamily="34" charset="-128"/>
                <a:ea typeface="Yu Gothic" panose="020B0400000000000000" pitchFamily="34" charset="-128"/>
              </a:rPr>
              <a:t>フルサポート</a:t>
            </a:r>
            <a:endParaRPr lang="en-US" altLang="ja-JP" sz="3200" b="1" dirty="0">
              <a:latin typeface="Yu Gothic" panose="020B0400000000000000" pitchFamily="34" charset="-128"/>
              <a:ea typeface="Yu Gothic" panose="020B0400000000000000" pitchFamily="34" charset="-128"/>
            </a:endParaRPr>
          </a:p>
          <a:p>
            <a:pPr marL="356413" indent="-356413">
              <a:lnSpc>
                <a:spcPct val="150000"/>
              </a:lnSpc>
              <a:buFont typeface="+mj-lt"/>
              <a:buAutoNum type="arabicPeriod"/>
            </a:pPr>
            <a:r>
              <a:rPr lang="ja-JP" altLang="en-US" sz="3200" b="1">
                <a:latin typeface="Yu Gothic" panose="020B0400000000000000" pitchFamily="34" charset="-128"/>
                <a:ea typeface="Yu Gothic" panose="020B0400000000000000" pitchFamily="34" charset="-128"/>
              </a:rPr>
              <a:t>丁寧な指導</a:t>
            </a:r>
            <a:endParaRPr lang="en-US" altLang="ja-JP" sz="3200" b="1" dirty="0">
              <a:latin typeface="Yu Gothic" panose="020B0400000000000000" pitchFamily="34" charset="-128"/>
              <a:ea typeface="Yu Gothic" panose="020B0400000000000000" pitchFamily="34" charset="-128"/>
            </a:endParaRPr>
          </a:p>
          <a:p>
            <a:pPr marL="356413" indent="-356413">
              <a:lnSpc>
                <a:spcPct val="150000"/>
              </a:lnSpc>
              <a:buFont typeface="+mj-lt"/>
              <a:buAutoNum type="arabicPeriod"/>
            </a:pPr>
            <a:r>
              <a:rPr lang="ja-JP" altLang="en-US" sz="3200" b="1">
                <a:latin typeface="Yu Gothic" panose="020B0400000000000000" pitchFamily="34" charset="-128"/>
                <a:ea typeface="Yu Gothic" panose="020B0400000000000000" pitchFamily="34" charset="-128"/>
              </a:rPr>
              <a:t>個人に合った講義</a:t>
            </a:r>
            <a:endParaRPr lang="en-US" altLang="ja-JP" sz="3200" b="1" dirty="0">
              <a:latin typeface="Yu Gothic" panose="020B0400000000000000" pitchFamily="34" charset="-128"/>
              <a:ea typeface="Yu Gothic" panose="020B0400000000000000" pitchFamily="34" charset="-128"/>
            </a:endParaRPr>
          </a:p>
          <a:p>
            <a:pPr marL="356413" indent="-356413">
              <a:lnSpc>
                <a:spcPct val="150000"/>
              </a:lnSpc>
              <a:buFont typeface="+mj-lt"/>
              <a:buAutoNum type="arabicPeriod"/>
            </a:pPr>
            <a:r>
              <a:rPr lang="ja-JP" altLang="en-US" sz="3200" b="1">
                <a:latin typeface="Yu Gothic" panose="020B0400000000000000" pitchFamily="34" charset="-128"/>
                <a:ea typeface="Yu Gothic" panose="020B0400000000000000" pitchFamily="34" charset="-128"/>
              </a:rPr>
              <a:t>一生物のスキル</a:t>
            </a:r>
            <a:endParaRPr lang="en-US" altLang="ja-JP" sz="3200" b="1" dirty="0">
              <a:latin typeface="Yu Gothic" panose="020B0400000000000000" pitchFamily="34" charset="-128"/>
              <a:ea typeface="Yu Gothic" panose="020B0400000000000000" pitchFamily="34" charset="-128"/>
            </a:endParaRPr>
          </a:p>
          <a:p>
            <a:pPr>
              <a:lnSpc>
                <a:spcPct val="150000"/>
              </a:lnSpc>
            </a:pPr>
            <a:endParaRPr lang="en-US" altLang="ja-JP" sz="3200" b="1" dirty="0">
              <a:latin typeface="Yu Gothic" panose="020B0400000000000000" pitchFamily="34" charset="-128"/>
              <a:ea typeface="Yu Gothic" panose="020B0400000000000000" pitchFamily="34" charset="-128"/>
            </a:endParaRPr>
          </a:p>
          <a:p>
            <a:pPr>
              <a:lnSpc>
                <a:spcPct val="150000"/>
              </a:lnSpc>
            </a:pPr>
            <a:endParaRPr lang="en-US" altLang="ja-JP" sz="3200" b="1" dirty="0">
              <a:latin typeface="Yu Gothic" panose="020B0400000000000000" pitchFamily="34" charset="-128"/>
              <a:ea typeface="Yu Gothic" panose="020B0400000000000000" pitchFamily="34" charset="-128"/>
            </a:endParaRPr>
          </a:p>
          <a:p>
            <a:pPr>
              <a:lnSpc>
                <a:spcPct val="150000"/>
              </a:lnSpc>
              <a:spcAft>
                <a:spcPts val="526"/>
              </a:spcAft>
              <a:tabLst>
                <a:tab pos="2096710" algn="l"/>
              </a:tabLst>
              <a:defRPr/>
            </a:pPr>
            <a:endParaRPr kumimoji="0" lang="en-US" altLang="ja-JP" sz="2800" b="1" kern="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53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費用</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9" name="正方形/長方形 8">
            <a:extLst>
              <a:ext uri="{FF2B5EF4-FFF2-40B4-BE49-F238E27FC236}">
                <a16:creationId xmlns:a16="http://schemas.microsoft.com/office/drawing/2014/main" id="{0E53BC02-4830-4844-9317-11D3E0888E91}"/>
              </a:ext>
            </a:extLst>
          </p:cNvPr>
          <p:cNvSpPr/>
          <p:nvPr/>
        </p:nvSpPr>
        <p:spPr>
          <a:xfrm>
            <a:off x="1872786" y="1975594"/>
            <a:ext cx="7135683" cy="3761878"/>
          </a:xfrm>
          <a:prstGeom prst="rect">
            <a:avLst/>
          </a:prstGeom>
          <a:noFill/>
          <a:ln w="12700" cap="flat" cmpd="sng" algn="ctr">
            <a:noFill/>
            <a:prstDash val="solid"/>
          </a:ln>
          <a:effectLst/>
        </p:spPr>
        <p:txBody>
          <a:bodyPr tIns="63141" rtlCol="0" anchor="ctr" anchorCtr="0"/>
          <a:lstStyle/>
          <a:p>
            <a:pPr algn="ctr">
              <a:spcAft>
                <a:spcPts val="526"/>
              </a:spcAft>
              <a:defRPr/>
            </a:pPr>
            <a:r>
              <a:rPr kumimoji="0" lang="ja-JP" altLang="en-US" sz="4800" b="1" kern="0">
                <a:solidFill>
                  <a:schemeClr val="accent6"/>
                </a:solidFill>
                <a:latin typeface="Yu Gothic" panose="020B0400000000000000" pitchFamily="34" charset="-128"/>
                <a:ea typeface="Yu Gothic" panose="020B0400000000000000" pitchFamily="34" charset="-128"/>
              </a:rPr>
              <a:t>一生物のスキルが</a:t>
            </a:r>
            <a:br>
              <a:rPr kumimoji="0" lang="en-US" altLang="ja-JP" sz="4800" b="1" kern="0" dirty="0">
                <a:solidFill>
                  <a:schemeClr val="accent6"/>
                </a:solidFill>
                <a:latin typeface="Yu Gothic" panose="020B0400000000000000" pitchFamily="34" charset="-128"/>
                <a:ea typeface="Yu Gothic" panose="020B0400000000000000" pitchFamily="34" charset="-128"/>
              </a:rPr>
            </a:br>
            <a:r>
              <a:rPr kumimoji="0" lang="en-US" altLang="ja-JP" sz="9600" b="1" kern="0" dirty="0">
                <a:solidFill>
                  <a:schemeClr val="accent6"/>
                </a:solidFill>
                <a:latin typeface="Yu Gothic" panose="020B0400000000000000" pitchFamily="34" charset="-128"/>
                <a:ea typeface="Yu Gothic" panose="020B0400000000000000" pitchFamily="34" charset="-128"/>
              </a:rPr>
              <a:t>00</a:t>
            </a:r>
            <a:r>
              <a:rPr kumimoji="0" lang="ja-JP" altLang="en-US" sz="4800" b="1" kern="0">
                <a:solidFill>
                  <a:schemeClr val="accent6"/>
                </a:solidFill>
                <a:latin typeface="Yu Gothic" panose="020B0400000000000000" pitchFamily="34" charset="-128"/>
                <a:ea typeface="Yu Gothic" panose="020B0400000000000000" pitchFamily="34" charset="-128"/>
              </a:rPr>
              <a:t>万円</a:t>
            </a:r>
            <a:br>
              <a:rPr kumimoji="0" lang="en-US" altLang="ja-JP" sz="4800" b="1" kern="0" dirty="0">
                <a:solidFill>
                  <a:schemeClr val="accent6"/>
                </a:solidFill>
                <a:latin typeface="Yu Gothic" panose="020B0400000000000000" pitchFamily="34" charset="-128"/>
                <a:ea typeface="Yu Gothic" panose="020B0400000000000000" pitchFamily="34" charset="-128"/>
              </a:rPr>
            </a:br>
            <a:r>
              <a:rPr kumimoji="0" lang="ja-JP" altLang="en-US" sz="4800" b="1" kern="0">
                <a:solidFill>
                  <a:schemeClr val="accent6"/>
                </a:solidFill>
                <a:latin typeface="Yu Gothic" panose="020B0400000000000000" pitchFamily="34" charset="-128"/>
                <a:ea typeface="Yu Gothic" panose="020B0400000000000000" pitchFamily="34" charset="-128"/>
              </a:rPr>
              <a:t>で手に入ります。</a:t>
            </a:r>
            <a:endParaRPr kumimoji="0" lang="en-US" altLang="ja-JP" sz="4800" b="1" kern="0" dirty="0">
              <a:solidFill>
                <a:schemeClr val="accent6"/>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42895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あなたのストーリーを語る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11" name="正方形/長方形 10">
            <a:extLst>
              <a:ext uri="{FF2B5EF4-FFF2-40B4-BE49-F238E27FC236}">
                <a16:creationId xmlns:a16="http://schemas.microsoft.com/office/drawing/2014/main" id="{D1D46B58-BB72-954D-B728-B8D273D003EC}"/>
              </a:ext>
            </a:extLst>
          </p:cNvPr>
          <p:cNvSpPr/>
          <p:nvPr/>
        </p:nvSpPr>
        <p:spPr>
          <a:xfrm>
            <a:off x="2682022" y="2753309"/>
            <a:ext cx="8009790" cy="8068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2" name="正方形/長方形 11">
            <a:extLst>
              <a:ext uri="{FF2B5EF4-FFF2-40B4-BE49-F238E27FC236}">
                <a16:creationId xmlns:a16="http://schemas.microsoft.com/office/drawing/2014/main" id="{D47C1156-4B2C-9C4F-B92B-AE772FE9E5E0}"/>
              </a:ext>
            </a:extLst>
          </p:cNvPr>
          <p:cNvSpPr/>
          <p:nvPr/>
        </p:nvSpPr>
        <p:spPr>
          <a:xfrm>
            <a:off x="3056683" y="2832623"/>
            <a:ext cx="3986104" cy="579967"/>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b="1" kern="0">
                <a:solidFill>
                  <a:schemeClr val="bg1"/>
                </a:solidFill>
                <a:latin typeface="Yu Gothic" panose="020B0400000000000000" pitchFamily="34" charset="-128"/>
                <a:ea typeface="Yu Gothic" panose="020B0400000000000000" pitchFamily="34" charset="-128"/>
              </a:rPr>
              <a:t>プレゼン</a:t>
            </a:r>
            <a:r>
              <a:rPr kumimoji="0" lang="en-US" altLang="ja-JP" b="1" kern="0" dirty="0">
                <a:solidFill>
                  <a:schemeClr val="bg1"/>
                </a:solidFill>
                <a:latin typeface="Yu Gothic" panose="020B0400000000000000" pitchFamily="34" charset="-128"/>
                <a:ea typeface="Yu Gothic" panose="020B0400000000000000" pitchFamily="34" charset="-128"/>
              </a:rPr>
              <a:t> </a:t>
            </a:r>
            <a:r>
              <a:rPr kumimoji="0" lang="ja-JP" altLang="en-US" b="1" kern="0">
                <a:solidFill>
                  <a:schemeClr val="bg1"/>
                </a:solidFill>
                <a:latin typeface="Yu Gothic" panose="020B0400000000000000" pitchFamily="34" charset="-128"/>
                <a:ea typeface="Yu Gothic" panose="020B0400000000000000" pitchFamily="34" charset="-128"/>
              </a:rPr>
              <a:t>太郎</a:t>
            </a:r>
            <a:r>
              <a:rPr lang="ja-JP" altLang="en-US" sz="1600" b="1">
                <a:solidFill>
                  <a:srgbClr val="FFFFFF"/>
                </a:solidFill>
                <a:latin typeface="Yu Gothic" panose="020B0400000000000000" pitchFamily="34" charset="-128"/>
                <a:ea typeface="Yu Gothic" panose="020B0400000000000000" pitchFamily="34" charset="-128"/>
              </a:rPr>
              <a:t>｜</a:t>
            </a:r>
            <a:r>
              <a:rPr lang="en-US" altLang="ja-JP" sz="1600" b="1" dirty="0" err="1">
                <a:solidFill>
                  <a:srgbClr val="FFFFFF"/>
                </a:solidFill>
                <a:latin typeface="Yu Gothic" panose="020B0400000000000000" pitchFamily="34" charset="-128"/>
                <a:ea typeface="Yu Gothic" panose="020B0400000000000000" pitchFamily="34" charset="-128"/>
              </a:rPr>
              <a:t>Presen</a:t>
            </a:r>
            <a:r>
              <a:rPr lang="en-US" altLang="ja-JP" sz="1600" b="1" dirty="0">
                <a:solidFill>
                  <a:srgbClr val="FFFFFF"/>
                </a:solidFill>
                <a:latin typeface="Yu Gothic" panose="020B0400000000000000" pitchFamily="34" charset="-128"/>
                <a:ea typeface="Yu Gothic" panose="020B0400000000000000" pitchFamily="34" charset="-128"/>
              </a:rPr>
              <a:t> </a:t>
            </a:r>
            <a:r>
              <a:rPr lang="en-US" altLang="ja-JP" sz="1600" b="1" dirty="0" err="1">
                <a:solidFill>
                  <a:srgbClr val="FFFFFF"/>
                </a:solidFill>
                <a:latin typeface="Yu Gothic" panose="020B0400000000000000" pitchFamily="34" charset="-128"/>
                <a:ea typeface="Yu Gothic" panose="020B0400000000000000" pitchFamily="34" charset="-128"/>
              </a:rPr>
              <a:t>tarou</a:t>
            </a:r>
            <a:endParaRPr lang="en-US" altLang="ja-JP" sz="1600" b="1" dirty="0">
              <a:solidFill>
                <a:srgbClr val="FFFFFF"/>
              </a:solidFill>
              <a:latin typeface="Yu Gothic" panose="020B0400000000000000" pitchFamily="34" charset="-128"/>
              <a:ea typeface="Yu Gothic" panose="020B0400000000000000" pitchFamily="34" charset="-128"/>
            </a:endParaRPr>
          </a:p>
          <a:p>
            <a:pPr>
              <a:spcAft>
                <a:spcPts val="526"/>
              </a:spcAft>
              <a:defRPr/>
            </a:pPr>
            <a:r>
              <a:rPr kumimoji="0" lang="ja-JP" altLang="en-US" sz="1600" b="1" kern="0">
                <a:solidFill>
                  <a:srgbClr val="FFFFFF"/>
                </a:solidFill>
                <a:latin typeface="Yu Gothic" panose="020B0400000000000000" pitchFamily="34" charset="-128"/>
                <a:ea typeface="Yu Gothic" panose="020B0400000000000000" pitchFamily="34" charset="-128"/>
              </a:rPr>
              <a:t>代表取締役</a:t>
            </a:r>
            <a:r>
              <a:rPr kumimoji="0" lang="en-US" altLang="ja-JP" sz="1600" b="1" kern="0" dirty="0">
                <a:solidFill>
                  <a:srgbClr val="FFFFFF"/>
                </a:solidFill>
                <a:latin typeface="Yu Gothic" panose="020B0400000000000000" pitchFamily="34" charset="-128"/>
                <a:ea typeface="Yu Gothic" panose="020B0400000000000000" pitchFamily="34" charset="-128"/>
              </a:rPr>
              <a:t> </a:t>
            </a:r>
            <a:r>
              <a:rPr kumimoji="0" lang="ja-JP" altLang="en-US" sz="1600" b="1" kern="0">
                <a:solidFill>
                  <a:srgbClr val="FFFFFF"/>
                </a:solidFill>
                <a:latin typeface="Yu Gothic" panose="020B0400000000000000" pitchFamily="34" charset="-128"/>
                <a:ea typeface="Yu Gothic" panose="020B0400000000000000" pitchFamily="34" charset="-128"/>
              </a:rPr>
              <a:t>コンサルタント</a:t>
            </a:r>
            <a:endParaRPr kumimoji="0" lang="en-US" altLang="ja-JP" sz="1600" b="1" kern="0" dirty="0">
              <a:solidFill>
                <a:schemeClr val="bg1"/>
              </a:solidFill>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F7882C5A-D7BC-3649-8178-286A465044CE}"/>
              </a:ext>
            </a:extLst>
          </p:cNvPr>
          <p:cNvSpPr/>
          <p:nvPr/>
        </p:nvSpPr>
        <p:spPr>
          <a:xfrm>
            <a:off x="314310" y="2453737"/>
            <a:ext cx="2367713" cy="2942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0" name="正方形/長方形 19">
            <a:extLst>
              <a:ext uri="{FF2B5EF4-FFF2-40B4-BE49-F238E27FC236}">
                <a16:creationId xmlns:a16="http://schemas.microsoft.com/office/drawing/2014/main" id="{957C11A5-9A89-964C-8F29-E6C9907B5E55}"/>
              </a:ext>
            </a:extLst>
          </p:cNvPr>
          <p:cNvSpPr/>
          <p:nvPr/>
        </p:nvSpPr>
        <p:spPr>
          <a:xfrm>
            <a:off x="1008935" y="3560196"/>
            <a:ext cx="961085" cy="347084"/>
          </a:xfrm>
          <a:prstGeom prst="rect">
            <a:avLst/>
          </a:prstGeom>
          <a:noFill/>
          <a:ln w="12700" cap="flat" cmpd="sng" algn="ctr">
            <a:noFill/>
            <a:prstDash val="solid"/>
          </a:ln>
          <a:effectLst/>
        </p:spPr>
        <p:txBody>
          <a:bodyPr tIns="63141" rtlCol="0" anchor="t" anchorCtr="0"/>
          <a:lstStyle/>
          <a:p>
            <a:pPr algn="ctr">
              <a:spcAft>
                <a:spcPts val="526"/>
              </a:spcAft>
              <a:defRPr/>
            </a:pPr>
            <a:r>
              <a:rPr kumimoji="0" lang="ja-JP" altLang="en-US" sz="1052" kern="0">
                <a:solidFill>
                  <a:srgbClr val="C00000"/>
                </a:solidFill>
                <a:latin typeface="Yu Gothic" panose="020B0400000000000000" pitchFamily="34" charset="-128"/>
                <a:ea typeface="Yu Gothic" panose="020B0400000000000000" pitchFamily="34" charset="-128"/>
              </a:rPr>
              <a:t>あなたの</a:t>
            </a:r>
            <a:br>
              <a:rPr kumimoji="0" lang="en-US" altLang="ja-JP" sz="1052" kern="0" dirty="0">
                <a:solidFill>
                  <a:srgbClr val="C00000"/>
                </a:solidFill>
                <a:latin typeface="Yu Gothic" panose="020B0400000000000000" pitchFamily="34" charset="-128"/>
                <a:ea typeface="Yu Gothic" panose="020B0400000000000000" pitchFamily="34" charset="-128"/>
              </a:rPr>
            </a:br>
            <a:r>
              <a:rPr kumimoji="0" lang="ja-JP" altLang="en-US" sz="1052" kern="0">
                <a:solidFill>
                  <a:srgbClr val="C00000"/>
                </a:solidFill>
                <a:latin typeface="Yu Gothic" panose="020B0400000000000000" pitchFamily="34" charset="-128"/>
                <a:ea typeface="Yu Gothic" panose="020B0400000000000000" pitchFamily="34" charset="-128"/>
              </a:rPr>
              <a:t>顔写真</a:t>
            </a:r>
            <a:endParaRPr kumimoji="0" lang="en-US" altLang="ja-JP" sz="1052" kern="0" dirty="0">
              <a:solidFill>
                <a:srgbClr val="C00000"/>
              </a:solidFill>
              <a:latin typeface="Yu Gothic" panose="020B0400000000000000" pitchFamily="34" charset="-128"/>
              <a:ea typeface="Yu Gothic" panose="020B0400000000000000" pitchFamily="34" charset="-128"/>
            </a:endParaRPr>
          </a:p>
        </p:txBody>
      </p:sp>
      <p:sp>
        <p:nvSpPr>
          <p:cNvPr id="21" name="正方形/長方形 20">
            <a:extLst>
              <a:ext uri="{FF2B5EF4-FFF2-40B4-BE49-F238E27FC236}">
                <a16:creationId xmlns:a16="http://schemas.microsoft.com/office/drawing/2014/main" id="{05D3A9AA-9822-124B-8E85-FEF2483D1693}"/>
              </a:ext>
            </a:extLst>
          </p:cNvPr>
          <p:cNvSpPr/>
          <p:nvPr/>
        </p:nvSpPr>
        <p:spPr>
          <a:xfrm>
            <a:off x="2966624" y="3807337"/>
            <a:ext cx="2250712" cy="1597511"/>
          </a:xfrm>
          <a:prstGeom prst="rect">
            <a:avLst/>
          </a:prstGeom>
          <a:noFill/>
          <a:ln w="12700" cap="flat" cmpd="sng" algn="ctr">
            <a:noFill/>
            <a:prstDash val="solid"/>
          </a:ln>
          <a:effectLst/>
        </p:spPr>
        <p:txBody>
          <a:bodyPr tIns="63141" rtlCol="0" anchor="t" anchorCtr="0">
            <a:spAutoFit/>
          </a:bodyPr>
          <a:lstStyle/>
          <a:p>
            <a:pPr indent="8353">
              <a:spcAft>
                <a:spcPts val="526"/>
              </a:spcAft>
              <a:defRPr/>
            </a:pPr>
            <a:r>
              <a:rPr kumimoji="0" lang="en-US" altLang="ja-JP" sz="1600" kern="0" dirty="0">
                <a:solidFill>
                  <a:srgbClr val="000000"/>
                </a:solidFill>
                <a:latin typeface="Yu Gothic" panose="020B0400000000000000" pitchFamily="34" charset="-128"/>
                <a:ea typeface="Yu Gothic" panose="020B0400000000000000" pitchFamily="34" charset="-128"/>
              </a:rPr>
              <a:t>【</a:t>
            </a:r>
            <a:r>
              <a:rPr kumimoji="0" lang="ja-JP" altLang="en-US" sz="1600" kern="0">
                <a:solidFill>
                  <a:srgbClr val="000000"/>
                </a:solidFill>
                <a:latin typeface="Yu Gothic" panose="020B0400000000000000" pitchFamily="34" charset="-128"/>
                <a:ea typeface="Yu Gothic" panose="020B0400000000000000" pitchFamily="34" charset="-128"/>
              </a:rPr>
              <a:t>経歴</a:t>
            </a:r>
            <a:r>
              <a:rPr kumimoji="0" lang="en-US" altLang="ja-JP" sz="1600" kern="0" dirty="0">
                <a:solidFill>
                  <a:srgbClr val="000000"/>
                </a:solidFill>
                <a:latin typeface="Yu Gothic" panose="020B0400000000000000" pitchFamily="34" charset="-128"/>
                <a:ea typeface="Yu Gothic" panose="020B0400000000000000" pitchFamily="34" charset="-128"/>
              </a:rPr>
              <a:t>】</a:t>
            </a:r>
          </a:p>
          <a:p>
            <a:pPr indent="8353">
              <a:spcAft>
                <a:spcPts val="526"/>
              </a:spcAft>
              <a:tabLst>
                <a:tab pos="150363" algn="l"/>
                <a:tab pos="542976" algn="l"/>
              </a:tabLst>
              <a:defRPr/>
            </a:pPr>
            <a:r>
              <a:rPr kumimoji="0" lang="en-US" altLang="ja-JP" sz="1600" kern="0" dirty="0">
                <a:solidFill>
                  <a:srgbClr val="000000"/>
                </a:solidFill>
                <a:latin typeface="Yu Gothic" panose="020B0400000000000000" pitchFamily="34" charset="-128"/>
                <a:ea typeface="Yu Gothic" panose="020B0400000000000000" pitchFamily="34" charset="-128"/>
              </a:rPr>
              <a:t>2010</a:t>
            </a:r>
            <a:r>
              <a:rPr kumimoji="0" lang="ja-JP" altLang="en-US" sz="1600" kern="0">
                <a:solidFill>
                  <a:srgbClr val="000000"/>
                </a:solidFill>
                <a:latin typeface="Yu Gothic" panose="020B0400000000000000" pitchFamily="34" charset="-128"/>
                <a:ea typeface="Yu Gothic" panose="020B0400000000000000" pitchFamily="34" charset="-128"/>
              </a:rPr>
              <a:t>年　●●●</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indent="8353">
              <a:spcAft>
                <a:spcPts val="526"/>
              </a:spcAft>
              <a:tabLst>
                <a:tab pos="150363" algn="l"/>
                <a:tab pos="542976" algn="l"/>
              </a:tabLst>
              <a:defRPr/>
            </a:pPr>
            <a:r>
              <a:rPr kumimoji="0" lang="en-US" altLang="ja-JP" sz="1600" kern="0" dirty="0">
                <a:solidFill>
                  <a:srgbClr val="000000"/>
                </a:solidFill>
                <a:latin typeface="Yu Gothic" panose="020B0400000000000000" pitchFamily="34" charset="-128"/>
                <a:ea typeface="Yu Gothic" panose="020B0400000000000000" pitchFamily="34" charset="-128"/>
              </a:rPr>
              <a:t>2011</a:t>
            </a:r>
            <a:r>
              <a:rPr kumimoji="0" lang="ja-JP" altLang="en-US" sz="1600" kern="0">
                <a:solidFill>
                  <a:srgbClr val="000000"/>
                </a:solidFill>
                <a:latin typeface="Yu Gothic" panose="020B0400000000000000" pitchFamily="34" charset="-128"/>
                <a:ea typeface="Yu Gothic" panose="020B0400000000000000" pitchFamily="34" charset="-128"/>
              </a:rPr>
              <a:t>年　●●●</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indent="8353">
              <a:spcAft>
                <a:spcPts val="526"/>
              </a:spcAft>
              <a:tabLst>
                <a:tab pos="150363" algn="l"/>
                <a:tab pos="542976" algn="l"/>
              </a:tabLst>
              <a:defRPr/>
            </a:pPr>
            <a:r>
              <a:rPr kumimoji="0" lang="en-US" altLang="ja-JP" sz="1600" kern="0" dirty="0">
                <a:solidFill>
                  <a:srgbClr val="000000"/>
                </a:solidFill>
                <a:latin typeface="Yu Gothic" panose="020B0400000000000000" pitchFamily="34" charset="-128"/>
                <a:ea typeface="Yu Gothic" panose="020B0400000000000000" pitchFamily="34" charset="-128"/>
              </a:rPr>
              <a:t>2012</a:t>
            </a:r>
            <a:r>
              <a:rPr kumimoji="0" lang="ja-JP" altLang="en-US" sz="1600" kern="0">
                <a:solidFill>
                  <a:srgbClr val="000000"/>
                </a:solidFill>
                <a:latin typeface="Yu Gothic" panose="020B0400000000000000" pitchFamily="34" charset="-128"/>
                <a:ea typeface="Yu Gothic" panose="020B0400000000000000" pitchFamily="34" charset="-128"/>
              </a:rPr>
              <a:t>年　●●●</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indent="8353">
              <a:spcAft>
                <a:spcPts val="526"/>
              </a:spcAft>
              <a:tabLst>
                <a:tab pos="150363" algn="l"/>
                <a:tab pos="542976" algn="l"/>
              </a:tabLst>
              <a:defRPr/>
            </a:pPr>
            <a:r>
              <a:rPr kumimoji="0" lang="en-US" altLang="ja-JP" sz="1600" kern="0" dirty="0">
                <a:solidFill>
                  <a:srgbClr val="000000"/>
                </a:solidFill>
                <a:latin typeface="Yu Gothic" panose="020B0400000000000000" pitchFamily="34" charset="-128"/>
                <a:ea typeface="Yu Gothic" panose="020B0400000000000000" pitchFamily="34" charset="-128"/>
              </a:rPr>
              <a:t>2013</a:t>
            </a:r>
            <a:r>
              <a:rPr kumimoji="0" lang="ja-JP" altLang="en-US" sz="1600" kern="0">
                <a:solidFill>
                  <a:srgbClr val="000000"/>
                </a:solidFill>
                <a:latin typeface="Yu Gothic" panose="020B0400000000000000" pitchFamily="34" charset="-128"/>
                <a:ea typeface="Yu Gothic" panose="020B0400000000000000" pitchFamily="34" charset="-128"/>
              </a:rPr>
              <a:t>年　●●●</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22" name="正方形/長方形 21">
            <a:extLst>
              <a:ext uri="{FF2B5EF4-FFF2-40B4-BE49-F238E27FC236}">
                <a16:creationId xmlns:a16="http://schemas.microsoft.com/office/drawing/2014/main" id="{7BBDC6F1-39DE-A742-8CF4-3A26E3D42065}"/>
              </a:ext>
            </a:extLst>
          </p:cNvPr>
          <p:cNvSpPr/>
          <p:nvPr/>
        </p:nvSpPr>
        <p:spPr>
          <a:xfrm>
            <a:off x="5539067" y="3837835"/>
            <a:ext cx="4840901" cy="64173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79924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A372C8F1-8CC0-F149-A6A9-2F8BFF7DAC99}"/>
              </a:ext>
            </a:extLst>
          </p:cNvPr>
          <p:cNvSpPr/>
          <p:nvPr/>
        </p:nvSpPr>
        <p:spPr>
          <a:xfrm>
            <a:off x="-1" y="0"/>
            <a:ext cx="10691813" cy="5608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13" name="グループ化 12">
            <a:extLst>
              <a:ext uri="{FF2B5EF4-FFF2-40B4-BE49-F238E27FC236}">
                <a16:creationId xmlns:a16="http://schemas.microsoft.com/office/drawing/2014/main" id="{6487F6D2-D5C0-F34B-A2BF-7FC7C356123D}"/>
              </a:ext>
            </a:extLst>
          </p:cNvPr>
          <p:cNvGrpSpPr/>
          <p:nvPr/>
        </p:nvGrpSpPr>
        <p:grpSpPr>
          <a:xfrm>
            <a:off x="4903872" y="5805384"/>
            <a:ext cx="884069" cy="783395"/>
            <a:chOff x="4159498" y="1862848"/>
            <a:chExt cx="3686084" cy="3266329"/>
          </a:xfrm>
        </p:grpSpPr>
        <p:grpSp>
          <p:nvGrpSpPr>
            <p:cNvPr id="14" name="グラフィックス 6">
              <a:extLst>
                <a:ext uri="{FF2B5EF4-FFF2-40B4-BE49-F238E27FC236}">
                  <a16:creationId xmlns:a16="http://schemas.microsoft.com/office/drawing/2014/main" id="{C6BA9722-E072-AF47-84F1-0F27CF227086}"/>
                </a:ext>
              </a:extLst>
            </p:cNvPr>
            <p:cNvGrpSpPr/>
            <p:nvPr/>
          </p:nvGrpSpPr>
          <p:grpSpPr>
            <a:xfrm>
              <a:off x="4352998" y="4308621"/>
              <a:ext cx="3299086" cy="820556"/>
              <a:chOff x="6043405" y="3502522"/>
              <a:chExt cx="3198529" cy="795545"/>
            </a:xfrm>
            <a:solidFill>
              <a:srgbClr val="000000"/>
            </a:solidFill>
          </p:grpSpPr>
          <p:sp>
            <p:nvSpPr>
              <p:cNvPr id="18" name="フリーフォーム 17">
                <a:extLst>
                  <a:ext uri="{FF2B5EF4-FFF2-40B4-BE49-F238E27FC236}">
                    <a16:creationId xmlns:a16="http://schemas.microsoft.com/office/drawing/2014/main" id="{1F66C0F7-A9DE-2440-B2A9-B82FB753F4FE}"/>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sz="1579"/>
              </a:p>
            </p:txBody>
          </p:sp>
          <p:sp>
            <p:nvSpPr>
              <p:cNvPr id="19" name="フリーフォーム 18">
                <a:extLst>
                  <a:ext uri="{FF2B5EF4-FFF2-40B4-BE49-F238E27FC236}">
                    <a16:creationId xmlns:a16="http://schemas.microsoft.com/office/drawing/2014/main" id="{D01C8B08-D5AE-B541-94F3-83F6DC2ED18E}"/>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sz="1579"/>
              </a:p>
            </p:txBody>
          </p:sp>
          <p:sp>
            <p:nvSpPr>
              <p:cNvPr id="20" name="フリーフォーム 19">
                <a:extLst>
                  <a:ext uri="{FF2B5EF4-FFF2-40B4-BE49-F238E27FC236}">
                    <a16:creationId xmlns:a16="http://schemas.microsoft.com/office/drawing/2014/main" id="{C4BEFE76-BC49-6E45-BD35-6F8A25360FD7}"/>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sz="1579"/>
              </a:p>
            </p:txBody>
          </p:sp>
          <p:sp>
            <p:nvSpPr>
              <p:cNvPr id="21" name="フリーフォーム 20">
                <a:extLst>
                  <a:ext uri="{FF2B5EF4-FFF2-40B4-BE49-F238E27FC236}">
                    <a16:creationId xmlns:a16="http://schemas.microsoft.com/office/drawing/2014/main" id="{4C266453-38AE-504D-A21C-929329F44FC8}"/>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sz="1579"/>
              </a:p>
            </p:txBody>
          </p:sp>
        </p:grpSp>
        <p:sp>
          <p:nvSpPr>
            <p:cNvPr id="15" name="フリーフォーム 14">
              <a:extLst>
                <a:ext uri="{FF2B5EF4-FFF2-40B4-BE49-F238E27FC236}">
                  <a16:creationId xmlns:a16="http://schemas.microsoft.com/office/drawing/2014/main" id="{0D9FFE9B-37CF-684C-A4A2-D6B73925CBBE}"/>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sz="1579"/>
            </a:p>
          </p:txBody>
        </p:sp>
        <p:sp>
          <p:nvSpPr>
            <p:cNvPr id="16" name="フリーフォーム 15">
              <a:extLst>
                <a:ext uri="{FF2B5EF4-FFF2-40B4-BE49-F238E27FC236}">
                  <a16:creationId xmlns:a16="http://schemas.microsoft.com/office/drawing/2014/main" id="{5BB352F2-A977-CF4C-BAA2-6AB32F7EFD7E}"/>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sz="1579"/>
            </a:p>
          </p:txBody>
        </p:sp>
        <p:sp>
          <p:nvSpPr>
            <p:cNvPr id="17" name="フリーフォーム 16">
              <a:extLst>
                <a:ext uri="{FF2B5EF4-FFF2-40B4-BE49-F238E27FC236}">
                  <a16:creationId xmlns:a16="http://schemas.microsoft.com/office/drawing/2014/main" id="{A4C3E716-132F-A040-AF6C-2482A2DFB1A0}"/>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sz="1579"/>
            </a:p>
          </p:txBody>
        </p:sp>
      </p:grpSp>
      <p:sp>
        <p:nvSpPr>
          <p:cNvPr id="28" name="正方形/長方形 27">
            <a:extLst>
              <a:ext uri="{FF2B5EF4-FFF2-40B4-BE49-F238E27FC236}">
                <a16:creationId xmlns:a16="http://schemas.microsoft.com/office/drawing/2014/main" id="{BDA1BA84-F480-7A4C-9D33-8CFC6384ED7B}"/>
              </a:ext>
            </a:extLst>
          </p:cNvPr>
          <p:cNvSpPr/>
          <p:nvPr/>
        </p:nvSpPr>
        <p:spPr>
          <a:xfrm>
            <a:off x="3009444" y="1660310"/>
            <a:ext cx="4672925" cy="72829"/>
          </a:xfrm>
          <a:prstGeom prst="rect">
            <a:avLst/>
          </a:prstGeom>
          <a:solidFill>
            <a:srgbClr val="E1484B"/>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prstTxWarp prst="textNoShape">
              <a:avLst/>
            </a:prstTxWarp>
            <a:noAutofit/>
          </a:bodyPr>
          <a:lstStyle/>
          <a:p>
            <a:pPr algn="ctr"/>
            <a:endParaRPr lang="ja-JP" altLang="en-US" sz="1579"/>
          </a:p>
        </p:txBody>
      </p:sp>
      <p:sp>
        <p:nvSpPr>
          <p:cNvPr id="8" name="サブタイトル 2">
            <a:extLst>
              <a:ext uri="{FF2B5EF4-FFF2-40B4-BE49-F238E27FC236}">
                <a16:creationId xmlns:a16="http://schemas.microsoft.com/office/drawing/2014/main" id="{AB9E2D97-17C6-AF4E-8646-817FA741EC34}"/>
              </a:ext>
            </a:extLst>
          </p:cNvPr>
          <p:cNvSpPr txBox="1">
            <a:spLocks/>
          </p:cNvSpPr>
          <p:nvPr/>
        </p:nvSpPr>
        <p:spPr>
          <a:xfrm>
            <a:off x="1493900" y="936438"/>
            <a:ext cx="7704012" cy="651043"/>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3508">
                <a:solidFill>
                  <a:schemeClr val="tx1"/>
                </a:solidFill>
                <a:latin typeface="Yu Gothic" panose="020B0400000000000000" pitchFamily="34" charset="-128"/>
                <a:ea typeface="Yu Gothic" panose="020B0400000000000000" pitchFamily="34" charset="-128"/>
              </a:rPr>
              <a:t>はじめまして</a:t>
            </a:r>
          </a:p>
        </p:txBody>
      </p:sp>
      <p:sp>
        <p:nvSpPr>
          <p:cNvPr id="9" name="正方形/長方形 8">
            <a:extLst>
              <a:ext uri="{FF2B5EF4-FFF2-40B4-BE49-F238E27FC236}">
                <a16:creationId xmlns:a16="http://schemas.microsoft.com/office/drawing/2014/main" id="{424833D4-E0F3-6040-BE9F-9A1142B09687}"/>
              </a:ext>
            </a:extLst>
          </p:cNvPr>
          <p:cNvSpPr/>
          <p:nvPr/>
        </p:nvSpPr>
        <p:spPr>
          <a:xfrm>
            <a:off x="3956659" y="2353596"/>
            <a:ext cx="4736072" cy="1154865"/>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403" kern="0">
                <a:solidFill>
                  <a:srgbClr val="000000"/>
                </a:solidFill>
                <a:latin typeface="Yu Gothic" panose="020B0400000000000000" pitchFamily="34" charset="-128"/>
                <a:ea typeface="Yu Gothic" panose="020B0400000000000000" pitchFamily="34" charset="-128"/>
              </a:rPr>
              <a:t>「プレサポ」を運営している高村と申します。</a:t>
            </a:r>
            <a:endParaRPr kumimoji="0" lang="en-US" altLang="ja-JP" sz="1403"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1403" kern="0">
                <a:solidFill>
                  <a:srgbClr val="000000"/>
                </a:solidFill>
                <a:latin typeface="Yu Gothic" panose="020B0400000000000000" pitchFamily="34" charset="-128"/>
                <a:ea typeface="Yu Gothic" panose="020B0400000000000000" pitchFamily="34" charset="-128"/>
              </a:rPr>
              <a:t>「商品が売れるプレゼン資料」をコンセプトに、主に営業活動を目的としたプレゼン資料の制作やコンサルを行なっています。</a:t>
            </a:r>
            <a:endParaRPr kumimoji="0" lang="en-US" altLang="ja-JP" sz="1403" kern="0" dirty="0">
              <a:solidFill>
                <a:srgbClr val="000000"/>
              </a:solidFill>
              <a:latin typeface="Yu Gothic" panose="020B0400000000000000" pitchFamily="34" charset="-128"/>
              <a:ea typeface="Yu Gothic" panose="020B0400000000000000" pitchFamily="34" charset="-128"/>
            </a:endParaRPr>
          </a:p>
          <a:p>
            <a:pPr>
              <a:spcAft>
                <a:spcPts val="526"/>
              </a:spcAft>
              <a:defRPr/>
            </a:pPr>
            <a:endParaRPr kumimoji="0" lang="en-US" altLang="ja-JP" sz="1403" kern="0" dirty="0">
              <a:solidFill>
                <a:srgbClr val="000000"/>
              </a:solidFill>
              <a:latin typeface="Yu Gothic" panose="020B0400000000000000" pitchFamily="34" charset="-128"/>
              <a:ea typeface="Yu Gothic" panose="020B0400000000000000" pitchFamily="34" charset="-128"/>
            </a:endParaRPr>
          </a:p>
        </p:txBody>
      </p:sp>
      <p:pic>
        <p:nvPicPr>
          <p:cNvPr id="10" name="図形 6" descr="taka1">
            <a:extLst>
              <a:ext uri="{FF2B5EF4-FFF2-40B4-BE49-F238E27FC236}">
                <a16:creationId xmlns:a16="http://schemas.microsoft.com/office/drawing/2014/main" id="{2A5CE647-6B36-8845-8F09-47B8D012713E}"/>
              </a:ext>
            </a:extLst>
          </p:cNvPr>
          <p:cNvPicPr>
            <a:picLocks noChangeAspect="1"/>
          </p:cNvPicPr>
          <p:nvPr/>
        </p:nvPicPr>
        <p:blipFill rotWithShape="1">
          <a:blip r:embed="rId2"/>
          <a:srcRect l="1723" t="-325" r="9220" b="23383"/>
          <a:stretch/>
        </p:blipFill>
        <p:spPr>
          <a:xfrm>
            <a:off x="1999083" y="2030250"/>
            <a:ext cx="1746586" cy="1737797"/>
          </a:xfrm>
          <a:prstGeom prst="ellipse">
            <a:avLst/>
          </a:prstGeom>
        </p:spPr>
      </p:pic>
      <p:sp>
        <p:nvSpPr>
          <p:cNvPr id="12" name="正方形/長方形 11">
            <a:extLst>
              <a:ext uri="{FF2B5EF4-FFF2-40B4-BE49-F238E27FC236}">
                <a16:creationId xmlns:a16="http://schemas.microsoft.com/office/drawing/2014/main" id="{303A2C34-C313-5046-A39C-A73CBCD06F6C}"/>
              </a:ext>
            </a:extLst>
          </p:cNvPr>
          <p:cNvSpPr/>
          <p:nvPr/>
        </p:nvSpPr>
        <p:spPr>
          <a:xfrm>
            <a:off x="1999082" y="4158724"/>
            <a:ext cx="6693649" cy="1442215"/>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403" kern="0">
                <a:solidFill>
                  <a:srgbClr val="E1484B"/>
                </a:solidFill>
                <a:latin typeface="Yu Gothic" panose="020B0400000000000000" pitchFamily="34" charset="-128"/>
                <a:ea typeface="Yu Gothic" panose="020B0400000000000000" pitchFamily="34" charset="-128"/>
              </a:rPr>
              <a:t>この度は、セミナー用テンプレートをダウンロードしていただき、ありがとうございます。</a:t>
            </a:r>
            <a:endParaRPr kumimoji="0" lang="en-US" altLang="ja-JP" sz="1403" kern="0" dirty="0">
              <a:solidFill>
                <a:srgbClr val="E1484B"/>
              </a:solidFill>
              <a:latin typeface="Yu Gothic" panose="020B0400000000000000" pitchFamily="34" charset="-128"/>
              <a:ea typeface="Yu Gothic" panose="020B0400000000000000" pitchFamily="34" charset="-128"/>
            </a:endParaRPr>
          </a:p>
          <a:p>
            <a:pPr>
              <a:spcAft>
                <a:spcPts val="526"/>
              </a:spcAft>
              <a:defRPr/>
            </a:pPr>
            <a:r>
              <a:rPr kumimoji="0" lang="ja-JP" altLang="en-US" sz="1403" kern="0">
                <a:solidFill>
                  <a:srgbClr val="E1484B"/>
                </a:solidFill>
                <a:latin typeface="Yu Gothic" panose="020B0400000000000000" pitchFamily="34" charset="-128"/>
                <a:ea typeface="Yu Gothic" panose="020B0400000000000000" pitchFamily="34" charset="-128"/>
              </a:rPr>
              <a:t>このテンプレートはセミナーでのプレゼンを通して自社商品・サービスを販売することを目的としたテンプレートとなっています。</a:t>
            </a:r>
            <a:endParaRPr kumimoji="0" lang="en-US" altLang="ja-JP" sz="1403" kern="0" dirty="0">
              <a:solidFill>
                <a:srgbClr val="E1484B"/>
              </a:solidFill>
              <a:latin typeface="Yu Gothic" panose="020B0400000000000000" pitchFamily="34" charset="-128"/>
              <a:ea typeface="Yu Gothic" panose="020B0400000000000000" pitchFamily="34" charset="-128"/>
            </a:endParaRPr>
          </a:p>
          <a:p>
            <a:pPr>
              <a:spcAft>
                <a:spcPts val="526"/>
              </a:spcAft>
              <a:defRPr/>
            </a:pPr>
            <a:r>
              <a:rPr kumimoji="0" lang="ja-JP" altLang="en-US" sz="1403" kern="0">
                <a:solidFill>
                  <a:srgbClr val="E1484B"/>
                </a:solidFill>
                <a:latin typeface="Yu Gothic" panose="020B0400000000000000" pitchFamily="34" charset="-128"/>
                <a:ea typeface="Yu Gothic" panose="020B0400000000000000" pitchFamily="34" charset="-128"/>
              </a:rPr>
              <a:t>このテンプレートが少しでも御社の力になれたら幸いです。</a:t>
            </a:r>
            <a:endParaRPr kumimoji="0" lang="en-US" altLang="ja-JP" sz="1403" kern="0" dirty="0">
              <a:solidFill>
                <a:srgbClr val="E1484B"/>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947267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B84AE7F-C3B7-374D-9B52-73CDBD85A645}"/>
              </a:ext>
            </a:extLst>
          </p:cNvPr>
          <p:cNvSpPr/>
          <p:nvPr/>
        </p:nvSpPr>
        <p:spPr>
          <a:xfrm>
            <a:off x="-1" y="1"/>
            <a:ext cx="10691813" cy="7559674"/>
          </a:xfrm>
          <a:prstGeom prst="rect">
            <a:avLst/>
          </a:prstGeom>
          <a:gradFill>
            <a:gsLst>
              <a:gs pos="100000">
                <a:schemeClr val="accent5">
                  <a:alpha val="80000"/>
                </a:schemeClr>
              </a:gs>
              <a:gs pos="0">
                <a:schemeClr val="accent6">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7" name="タイトル 6"/>
          <p:cNvSpPr>
            <a:spLocks noGrp="1"/>
          </p:cNvSpPr>
          <p:nvPr>
            <p:ph type="ctrTitle" idx="4294967295"/>
          </p:nvPr>
        </p:nvSpPr>
        <p:spPr>
          <a:xfrm>
            <a:off x="1120772" y="2201146"/>
            <a:ext cx="8456026" cy="537375"/>
          </a:xfrm>
        </p:spPr>
        <p:txBody>
          <a:bodyPr>
            <a:noAutofit/>
          </a:bodyPr>
          <a:lstStyle/>
          <a:p>
            <a:r>
              <a:rPr lang="ja-JP" altLang="en-US" sz="2806" b="1">
                <a:solidFill>
                  <a:schemeClr val="bg1"/>
                </a:solidFill>
                <a:latin typeface="Yu Gothic" panose="020B0400000000000000" pitchFamily="34" charset="-128"/>
                <a:ea typeface="Yu Gothic" panose="020B0400000000000000" pitchFamily="34" charset="-128"/>
              </a:rPr>
              <a:t>行動喚起</a:t>
            </a:r>
            <a:endParaRPr lang="ja-JP" altLang="en-US" sz="2806" b="1" dirty="0">
              <a:solidFill>
                <a:schemeClr val="bg1"/>
              </a:solidFill>
              <a:latin typeface="Yu Gothic" panose="020B0400000000000000" pitchFamily="34" charset="-128"/>
              <a:ea typeface="Yu Gothic" panose="020B0400000000000000" pitchFamily="34" charset="-128"/>
            </a:endParaRPr>
          </a:p>
        </p:txBody>
      </p:sp>
      <p:sp>
        <p:nvSpPr>
          <p:cNvPr id="9" name="タイトル 1">
            <a:extLst>
              <a:ext uri="{FF2B5EF4-FFF2-40B4-BE49-F238E27FC236}">
                <a16:creationId xmlns:a16="http://schemas.microsoft.com/office/drawing/2014/main" id="{267EAE2B-0F4F-8F4A-98FD-B3912EB56046}"/>
              </a:ext>
            </a:extLst>
          </p:cNvPr>
          <p:cNvSpPr txBox="1">
            <a:spLocks/>
          </p:cNvSpPr>
          <p:nvPr/>
        </p:nvSpPr>
        <p:spPr>
          <a:xfrm>
            <a:off x="1336477" y="3368045"/>
            <a:ext cx="8013101" cy="2258915"/>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200" b="1">
                <a:solidFill>
                  <a:schemeClr val="bg1"/>
                </a:solidFill>
                <a:latin typeface="Yu Gothic" panose="020B0400000000000000" pitchFamily="34" charset="-128"/>
                <a:ea typeface="Yu Gothic" panose="020B0400000000000000" pitchFamily="34" charset="-128"/>
              </a:rPr>
              <a:t>今すぐ会場出口に設置しております</a:t>
            </a:r>
            <a:endParaRPr lang="en-US" altLang="ja-JP" sz="3200" b="1" dirty="0">
              <a:solidFill>
                <a:schemeClr val="bg1"/>
              </a:solidFill>
              <a:latin typeface="Yu Gothic" panose="020B0400000000000000" pitchFamily="34" charset="-128"/>
              <a:ea typeface="Yu Gothic" panose="020B0400000000000000" pitchFamily="34" charset="-128"/>
            </a:endParaRPr>
          </a:p>
          <a:p>
            <a:pPr algn="ctr"/>
            <a:r>
              <a:rPr lang="ja-JP" altLang="en-US" sz="3200" b="1">
                <a:solidFill>
                  <a:schemeClr val="bg1"/>
                </a:solidFill>
                <a:latin typeface="Yu Gothic" panose="020B0400000000000000" pitchFamily="34" charset="-128"/>
                <a:ea typeface="Yu Gothic" panose="020B0400000000000000" pitchFamily="34" charset="-128"/>
              </a:rPr>
              <a:t>受付までお越しください。</a:t>
            </a:r>
          </a:p>
        </p:txBody>
      </p:sp>
      <p:cxnSp>
        <p:nvCxnSpPr>
          <p:cNvPr id="3" name="直線コネクタ 2">
            <a:extLst>
              <a:ext uri="{FF2B5EF4-FFF2-40B4-BE49-F238E27FC236}">
                <a16:creationId xmlns:a16="http://schemas.microsoft.com/office/drawing/2014/main" id="{FAFD638E-CF50-2A4C-B62E-51CD8E1C244F}"/>
              </a:ext>
            </a:extLst>
          </p:cNvPr>
          <p:cNvCxnSpPr/>
          <p:nvPr/>
        </p:nvCxnSpPr>
        <p:spPr>
          <a:xfrm>
            <a:off x="1342235" y="3102805"/>
            <a:ext cx="8013102" cy="0"/>
          </a:xfrm>
          <a:prstGeom prst="line">
            <a:avLst/>
          </a:prstGeom>
          <a:noFill/>
          <a:ln w="793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73270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idx="4294967295"/>
          </p:nvPr>
        </p:nvSpPr>
        <p:spPr>
          <a:xfrm>
            <a:off x="1336477" y="1496642"/>
            <a:ext cx="8018859" cy="657101"/>
          </a:xfrm>
        </p:spPr>
        <p:txBody>
          <a:bodyPr>
            <a:normAutofit/>
          </a:bodyPr>
          <a:lstStyle/>
          <a:p>
            <a:r>
              <a:rPr lang="ja-JP" altLang="en-US" sz="2456">
                <a:latin typeface="Yu Gothic" panose="020B0400000000000000" pitchFamily="34" charset="-128"/>
                <a:ea typeface="Yu Gothic" panose="020B0400000000000000" pitchFamily="34" charset="-128"/>
              </a:rPr>
              <a:t>最後に</a:t>
            </a:r>
            <a:endParaRPr lang="ja-JP" altLang="en-US" sz="2456" dirty="0">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2C62246D-B551-B046-8E63-D7270BC946E4}"/>
              </a:ext>
            </a:extLst>
          </p:cNvPr>
          <p:cNvSpPr/>
          <p:nvPr/>
        </p:nvSpPr>
        <p:spPr>
          <a:xfrm>
            <a:off x="2062228" y="2845435"/>
            <a:ext cx="6756798" cy="3217597"/>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2105" kern="0">
                <a:solidFill>
                  <a:srgbClr val="000000"/>
                </a:solidFill>
                <a:latin typeface="Yu Gothic" panose="020B0400000000000000" pitchFamily="34" charset="-128"/>
                <a:ea typeface="Yu Gothic" panose="020B0400000000000000" pitchFamily="34" charset="-128"/>
              </a:rPr>
              <a:t>ここで紹介した構成や順番が必ず正しいわけではありません。</a:t>
            </a:r>
            <a:endParaRPr kumimoji="0" lang="en-US" altLang="ja-JP" sz="2105"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2105" kern="0">
                <a:solidFill>
                  <a:srgbClr val="000000"/>
                </a:solidFill>
                <a:latin typeface="Yu Gothic" panose="020B0400000000000000" pitchFamily="34" charset="-128"/>
                <a:ea typeface="Yu Gothic" panose="020B0400000000000000" pitchFamily="34" charset="-128"/>
              </a:rPr>
              <a:t>プレゼンをする状況や、提案する内容によって構成方法や伝え方、スライド枚数は変わっていきます。</a:t>
            </a:r>
            <a:endParaRPr kumimoji="0" lang="en-US" altLang="ja-JP" sz="2105"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2105" kern="0">
                <a:solidFill>
                  <a:srgbClr val="000000"/>
                </a:solidFill>
                <a:latin typeface="Yu Gothic" panose="020B0400000000000000" pitchFamily="34" charset="-128"/>
                <a:ea typeface="Yu Gothic" panose="020B0400000000000000" pitchFamily="34" charset="-128"/>
              </a:rPr>
              <a:t>ですので、参考としてこのテンプレートを使っていただければと思います。</a:t>
            </a:r>
            <a:endParaRPr kumimoji="0" lang="en-US" altLang="ja-JP" sz="2105" kern="0" dirty="0">
              <a:solidFill>
                <a:srgbClr val="000000"/>
              </a:solidFill>
              <a:latin typeface="Yu Gothic" panose="020B0400000000000000" pitchFamily="34" charset="-128"/>
              <a:ea typeface="Yu Gothic" panose="020B0400000000000000" pitchFamily="34" charset="-128"/>
            </a:endParaRPr>
          </a:p>
          <a:p>
            <a:pPr>
              <a:spcAft>
                <a:spcPts val="526"/>
              </a:spcAft>
              <a:defRPr/>
            </a:pPr>
            <a:endParaRPr kumimoji="0" lang="en-US" altLang="ja-JP" sz="2105"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2687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43D7031-4978-0B4E-A366-A72ECA1E8725}"/>
              </a:ext>
            </a:extLst>
          </p:cNvPr>
          <p:cNvSpPr>
            <a:spLocks noGrp="1"/>
          </p:cNvSpPr>
          <p:nvPr/>
        </p:nvSpPr>
        <p:spPr>
          <a:xfrm>
            <a:off x="1591801" y="2011703"/>
            <a:ext cx="7508214" cy="1199805"/>
          </a:xfrm>
          <a:prstGeom prst="rect">
            <a:avLst/>
          </a:prstGeom>
        </p:spPr>
        <p:txBody>
          <a:bodyPr vert="horz" lIns="80189" tIns="40094" rIns="31741" bIns="40094"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806">
                <a:latin typeface="Yu Gothic" panose="020B0400000000000000" pitchFamily="34" charset="-128"/>
                <a:ea typeface="Yu Gothic" panose="020B0400000000000000" pitchFamily="34" charset="-128"/>
              </a:rPr>
              <a:t>ここまでが営業資料</a:t>
            </a:r>
            <a:br>
              <a:rPr lang="en-US" altLang="ja-JP" sz="2806" dirty="0">
                <a:latin typeface="Yu Gothic" panose="020B0400000000000000" pitchFamily="34" charset="-128"/>
                <a:ea typeface="Yu Gothic" panose="020B0400000000000000" pitchFamily="34" charset="-128"/>
              </a:rPr>
            </a:br>
            <a:r>
              <a:rPr lang="ja-JP" altLang="en-US" sz="2806">
                <a:latin typeface="Yu Gothic" panose="020B0400000000000000" pitchFamily="34" charset="-128"/>
                <a:ea typeface="Yu Gothic" panose="020B0400000000000000" pitchFamily="34" charset="-128"/>
              </a:rPr>
              <a:t>テンプレートになります</a:t>
            </a:r>
          </a:p>
        </p:txBody>
      </p:sp>
      <p:sp>
        <p:nvSpPr>
          <p:cNvPr id="5" name="上矢印 4">
            <a:extLst>
              <a:ext uri="{FF2B5EF4-FFF2-40B4-BE49-F238E27FC236}">
                <a16:creationId xmlns:a16="http://schemas.microsoft.com/office/drawing/2014/main" id="{45973B67-05A4-CB48-90DF-17BDA7902AB3}"/>
              </a:ext>
            </a:extLst>
          </p:cNvPr>
          <p:cNvSpPr/>
          <p:nvPr/>
        </p:nvSpPr>
        <p:spPr>
          <a:xfrm>
            <a:off x="4682856" y="1001341"/>
            <a:ext cx="1326100" cy="884067"/>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6" name="タイトル 1">
            <a:extLst>
              <a:ext uri="{FF2B5EF4-FFF2-40B4-BE49-F238E27FC236}">
                <a16:creationId xmlns:a16="http://schemas.microsoft.com/office/drawing/2014/main" id="{1FB85E89-BA58-0846-8091-89D7CE880C9A}"/>
              </a:ext>
            </a:extLst>
          </p:cNvPr>
          <p:cNvSpPr>
            <a:spLocks noGrp="1"/>
          </p:cNvSpPr>
          <p:nvPr/>
        </p:nvSpPr>
        <p:spPr>
          <a:xfrm>
            <a:off x="1591801" y="4600758"/>
            <a:ext cx="7508214" cy="884068"/>
          </a:xfrm>
          <a:prstGeom prst="rect">
            <a:avLst/>
          </a:prstGeom>
        </p:spPr>
        <p:txBody>
          <a:bodyPr vert="horz" lIns="80189" tIns="40094" rIns="31741" bIns="40094"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806">
                <a:latin typeface="Yu Gothic" panose="020B0400000000000000" pitchFamily="34" charset="-128"/>
                <a:ea typeface="Yu Gothic" panose="020B0400000000000000" pitchFamily="34" charset="-128"/>
              </a:rPr>
              <a:t>ここからは資料を制作するうえでの</a:t>
            </a:r>
            <a:endParaRPr lang="en-US" altLang="ja-JP" sz="2806" dirty="0">
              <a:latin typeface="Yu Gothic" panose="020B0400000000000000" pitchFamily="34" charset="-128"/>
              <a:ea typeface="Yu Gothic" panose="020B0400000000000000" pitchFamily="34" charset="-128"/>
            </a:endParaRPr>
          </a:p>
          <a:p>
            <a:r>
              <a:rPr lang="ja-JP" altLang="en-US" sz="2806">
                <a:latin typeface="Yu Gothic" panose="020B0400000000000000" pitchFamily="34" charset="-128"/>
                <a:ea typeface="Yu Gothic" panose="020B0400000000000000" pitchFamily="34" charset="-128"/>
              </a:rPr>
              <a:t>簡単なルールをお伝えします</a:t>
            </a:r>
          </a:p>
        </p:txBody>
      </p:sp>
      <p:sp>
        <p:nvSpPr>
          <p:cNvPr id="7" name="上矢印 6">
            <a:extLst>
              <a:ext uri="{FF2B5EF4-FFF2-40B4-BE49-F238E27FC236}">
                <a16:creationId xmlns:a16="http://schemas.microsoft.com/office/drawing/2014/main" id="{7337E1AE-48EE-2B46-A9EE-00389BEDDC1A}"/>
              </a:ext>
            </a:extLst>
          </p:cNvPr>
          <p:cNvSpPr/>
          <p:nvPr/>
        </p:nvSpPr>
        <p:spPr>
          <a:xfrm rot="10800000">
            <a:off x="4682856" y="5534010"/>
            <a:ext cx="1326100" cy="884067"/>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70104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1861602" y="4919183"/>
            <a:ext cx="6710783" cy="1299723"/>
            <a:chOff x="943" y="7446"/>
            <a:chExt cx="12051" cy="2334"/>
          </a:xfrm>
        </p:grpSpPr>
        <p:sp>
          <p:nvSpPr>
            <p:cNvPr id="216" name="円形"/>
            <p:cNvSpPr/>
            <p:nvPr/>
          </p:nvSpPr>
          <p:spPr>
            <a:xfrm>
              <a:off x="943" y="7618"/>
              <a:ext cx="1991" cy="1991"/>
            </a:xfrm>
            <a:prstGeom prst="ellipse">
              <a:avLst/>
            </a:prstGeom>
            <a:solidFill>
              <a:srgbClr val="40BFB0"/>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4" name="四角形 3"/>
            <p:cNvSpPr/>
            <p:nvPr/>
          </p:nvSpPr>
          <p:spPr>
            <a:xfrm>
              <a:off x="4796" y="7446"/>
              <a:ext cx="3238" cy="23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Georgia"/>
              </a:endParaRPr>
            </a:p>
          </p:txBody>
        </p:sp>
        <p:sp>
          <p:nvSpPr>
            <p:cNvPr id="5" name="四角形 4"/>
            <p:cNvSpPr/>
            <p:nvPr/>
          </p:nvSpPr>
          <p:spPr>
            <a:xfrm>
              <a:off x="9756" y="7446"/>
              <a:ext cx="3238" cy="2334"/>
            </a:xfrm>
            <a:prstGeom prst="rect">
              <a:avLst/>
            </a:prstGeom>
            <a:solidFill>
              <a:srgbClr val="40BFB0"/>
            </a:solidFill>
            <a:ln w="12700" cap="flat">
              <a:noFill/>
              <a:miter lim="400000"/>
            </a:ln>
            <a:effectLst/>
          </p:spPr>
          <p:txBody>
            <a:bodyPr wrap="square" lIns="89098" tIns="89098" rIns="89098" bIns="89098" numCol="1" rtlCol="0"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mn-ea"/>
              </a:endParaRPr>
            </a:p>
          </p:txBody>
        </p:sp>
        <p:sp>
          <p:nvSpPr>
            <p:cNvPr id="6" name="右矢印 5"/>
            <p:cNvSpPr/>
            <p:nvPr/>
          </p:nvSpPr>
          <p:spPr>
            <a:xfrm>
              <a:off x="3413" y="8057"/>
              <a:ext cx="1045" cy="11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Georgia"/>
              </a:endParaRPr>
            </a:p>
          </p:txBody>
        </p:sp>
        <p:sp>
          <p:nvSpPr>
            <p:cNvPr id="20" name="右矢印 19"/>
            <p:cNvSpPr/>
            <p:nvPr/>
          </p:nvSpPr>
          <p:spPr>
            <a:xfrm>
              <a:off x="8373" y="8057"/>
              <a:ext cx="1045" cy="11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Georgia"/>
              </a:endParaRPr>
            </a:p>
          </p:txBody>
        </p:sp>
      </p:grpSp>
      <p:sp>
        <p:nvSpPr>
          <p:cNvPr id="2" name="タイトル 1"/>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カラーパレット</a:t>
            </a:r>
          </a:p>
        </p:txBody>
      </p:sp>
      <p:sp>
        <p:nvSpPr>
          <p:cNvPr id="3" name="テキストボックス 2"/>
          <p:cNvSpPr txBox="1"/>
          <p:nvPr/>
        </p:nvSpPr>
        <p:spPr>
          <a:xfrm>
            <a:off x="1595420" y="1573538"/>
            <a:ext cx="7508214" cy="973793"/>
          </a:xfrm>
          <a:prstGeom prst="rect">
            <a:avLst/>
          </a:prstGeom>
          <a:noFill/>
        </p:spPr>
        <p:txBody>
          <a:bodyPr wrap="square" rtlCol="0">
            <a:spAutoFit/>
          </a:bodyPr>
          <a:lstStyle/>
          <a:p>
            <a:pPr marL="161500">
              <a:lnSpc>
                <a:spcPct val="120000"/>
              </a:lnSpc>
              <a:defRPr/>
            </a:pPr>
            <a:r>
              <a:rPr kumimoji="0" lang="ja-JP" altLang="en-US" sz="2456" b="1">
                <a:solidFill>
                  <a:prstClr val="black">
                    <a:lumMod val="75000"/>
                    <a:lumOff val="25000"/>
                  </a:prstClr>
                </a:solidFill>
                <a:latin typeface="Yu Gothic" panose="020B0400000000000000" pitchFamily="34" charset="-128"/>
                <a:ea typeface="Yu Gothic" panose="020B0400000000000000" pitchFamily="34" charset="-128"/>
              </a:rPr>
              <a:t>次のページにカラーパレットを添付しています。</a:t>
            </a:r>
          </a:p>
          <a:p>
            <a:pPr marL="161500">
              <a:lnSpc>
                <a:spcPct val="120000"/>
              </a:lnSpc>
              <a:defRPr/>
            </a:pPr>
            <a:r>
              <a:rPr kumimoji="0" lang="ja-JP" altLang="en-US" sz="2456" b="1">
                <a:solidFill>
                  <a:prstClr val="black">
                    <a:lumMod val="75000"/>
                    <a:lumOff val="25000"/>
                  </a:prstClr>
                </a:solidFill>
                <a:latin typeface="Yu Gothic" panose="020B0400000000000000" pitchFamily="34" charset="-128"/>
                <a:ea typeface="Yu Gothic" panose="020B0400000000000000" pitchFamily="34" charset="-128"/>
              </a:rPr>
              <a:t>色をコピーする方法は以下の通りです。</a:t>
            </a:r>
          </a:p>
        </p:txBody>
      </p:sp>
      <p:grpSp>
        <p:nvGrpSpPr>
          <p:cNvPr id="11" name="グループ化 10"/>
          <p:cNvGrpSpPr/>
          <p:nvPr/>
        </p:nvGrpSpPr>
        <p:grpSpPr>
          <a:xfrm>
            <a:off x="2405658" y="2730147"/>
            <a:ext cx="6221298" cy="2830546"/>
            <a:chOff x="1920" y="3515"/>
            <a:chExt cx="11172" cy="5083"/>
          </a:xfrm>
        </p:grpSpPr>
        <p:sp>
          <p:nvSpPr>
            <p:cNvPr id="9" name="角丸四角形 8"/>
            <p:cNvSpPr/>
            <p:nvPr/>
          </p:nvSpPr>
          <p:spPr>
            <a:xfrm>
              <a:off x="3032" y="3515"/>
              <a:ext cx="10060" cy="1425"/>
            </a:xfrm>
            <a:prstGeom prst="roundRect">
              <a:avLst>
                <a:gd name="adj" fmla="val 830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7" name="テキストボックス 6"/>
            <p:cNvSpPr txBox="1"/>
            <p:nvPr/>
          </p:nvSpPr>
          <p:spPr>
            <a:xfrm>
              <a:off x="2934" y="3644"/>
              <a:ext cx="10060" cy="1184"/>
            </a:xfrm>
            <a:prstGeom prst="rect">
              <a:avLst/>
            </a:prstGeom>
            <a:noFill/>
          </p:spPr>
          <p:txBody>
            <a:bodyPr wrap="square" rtlCol="0">
              <a:spAutoFit/>
            </a:bodyPr>
            <a:lstStyle/>
            <a:p>
              <a:pPr marL="161500">
                <a:lnSpc>
                  <a:spcPct val="120000"/>
                </a:lnSpc>
                <a:defRPr/>
              </a:pPr>
              <a:r>
                <a:rPr kumimoji="0" lang="ja-JP" altLang="en-US" sz="1579" b="1">
                  <a:solidFill>
                    <a:prstClr val="white"/>
                  </a:solidFill>
                  <a:latin typeface="Yu Gothic" panose="020B0400000000000000" pitchFamily="34" charset="-128"/>
                  <a:ea typeface="Yu Gothic" panose="020B0400000000000000" pitchFamily="34" charset="-128"/>
                </a:rPr>
                <a:t>色をコピーしたい円を選択した状態で</a:t>
              </a:r>
            </a:p>
            <a:p>
              <a:pPr marL="161500">
                <a:lnSpc>
                  <a:spcPct val="120000"/>
                </a:lnSpc>
                <a:defRPr/>
              </a:pPr>
              <a:r>
                <a:rPr kumimoji="0" lang="ja-JP" altLang="en-US" sz="1579" b="1">
                  <a:solidFill>
                    <a:prstClr val="white"/>
                  </a:solidFill>
                  <a:latin typeface="Yu Gothic" panose="020B0400000000000000" pitchFamily="34" charset="-128"/>
                  <a:ea typeface="Yu Gothic" panose="020B0400000000000000" pitchFamily="34" charset="-128"/>
                </a:rPr>
                <a:t>「</a:t>
              </a:r>
              <a:r>
                <a:rPr kumimoji="0" lang="en-US" altLang="ja-JP" sz="1579" b="1" dirty="0" err="1">
                  <a:solidFill>
                    <a:prstClr val="white"/>
                  </a:solidFill>
                  <a:latin typeface="Yu Gothic" panose="020B0400000000000000" pitchFamily="34" charset="-128"/>
                  <a:ea typeface="Yu Gothic" panose="020B0400000000000000" pitchFamily="34" charset="-128"/>
                </a:rPr>
                <a:t>Ctrl+shift+C</a:t>
              </a:r>
              <a:r>
                <a:rPr kumimoji="0" lang="ja-JP" altLang="en-US" sz="1579" b="1">
                  <a:solidFill>
                    <a:prstClr val="white"/>
                  </a:solidFill>
                  <a:latin typeface="Yu Gothic" panose="020B0400000000000000" pitchFamily="34" charset="-128"/>
                  <a:ea typeface="Yu Gothic" panose="020B0400000000000000" pitchFamily="34" charset="-128"/>
                </a:rPr>
                <a:t>」を押すとプロパティをコピーできます。</a:t>
              </a:r>
            </a:p>
          </p:txBody>
        </p:sp>
        <p:sp>
          <p:nvSpPr>
            <p:cNvPr id="10" name="フリーフォーム 9"/>
            <p:cNvSpPr/>
            <p:nvPr/>
          </p:nvSpPr>
          <p:spPr>
            <a:xfrm>
              <a:off x="1920" y="4017"/>
              <a:ext cx="1155" cy="4581"/>
            </a:xfrm>
            <a:custGeom>
              <a:avLst/>
              <a:gdLst>
                <a:gd name="connisteX0" fmla="*/ 733425 w 733425"/>
                <a:gd name="connsiteY0" fmla="*/ 0 h 2400300"/>
                <a:gd name="connisteX1" fmla="*/ 0 w 733425"/>
                <a:gd name="connsiteY1" fmla="*/ 0 h 2400300"/>
                <a:gd name="connisteX2" fmla="*/ 0 w 733425"/>
                <a:gd name="connsiteY2" fmla="*/ 2400300 h 2400300"/>
              </a:gdLst>
              <a:ahLst/>
              <a:cxnLst>
                <a:cxn ang="0">
                  <a:pos x="connisteX0" y="connsiteY0"/>
                </a:cxn>
                <a:cxn ang="0">
                  <a:pos x="connisteX1" y="connsiteY1"/>
                </a:cxn>
                <a:cxn ang="0">
                  <a:pos x="connisteX2" y="connsiteY2"/>
                </a:cxn>
              </a:cxnLst>
              <a:rect l="l" t="t" r="r" b="b"/>
              <a:pathLst>
                <a:path w="733425" h="2400300">
                  <a:moveTo>
                    <a:pt x="733425" y="0"/>
                  </a:moveTo>
                  <a:lnTo>
                    <a:pt x="0" y="0"/>
                  </a:lnTo>
                  <a:lnTo>
                    <a:pt x="0" y="2400300"/>
                  </a:lnTo>
                </a:path>
              </a:pathLst>
            </a:custGeom>
            <a:noFill/>
            <a:ln w="38100">
              <a:solidFill>
                <a:schemeClr val="accent1">
                  <a:lumMod val="75000"/>
                </a:schemeClr>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grpSp>
      <p:grpSp>
        <p:nvGrpSpPr>
          <p:cNvPr id="18" name="グループ化 17"/>
          <p:cNvGrpSpPr/>
          <p:nvPr/>
        </p:nvGrpSpPr>
        <p:grpSpPr>
          <a:xfrm>
            <a:off x="2970319" y="3716912"/>
            <a:ext cx="5656637" cy="1843781"/>
            <a:chOff x="2934" y="5287"/>
            <a:chExt cx="10158" cy="3311"/>
          </a:xfrm>
        </p:grpSpPr>
        <p:sp>
          <p:nvSpPr>
            <p:cNvPr id="14" name="角丸四角形 13"/>
            <p:cNvSpPr/>
            <p:nvPr/>
          </p:nvSpPr>
          <p:spPr>
            <a:xfrm>
              <a:off x="3032" y="5287"/>
              <a:ext cx="10060" cy="1425"/>
            </a:xfrm>
            <a:prstGeom prst="roundRect">
              <a:avLst>
                <a:gd name="adj" fmla="val 830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Georgia"/>
              </a:endParaRPr>
            </a:p>
          </p:txBody>
        </p:sp>
        <p:sp>
          <p:nvSpPr>
            <p:cNvPr id="15" name="テキストボックス 14"/>
            <p:cNvSpPr txBox="1"/>
            <p:nvPr/>
          </p:nvSpPr>
          <p:spPr>
            <a:xfrm>
              <a:off x="2934" y="5405"/>
              <a:ext cx="10060" cy="1184"/>
            </a:xfrm>
            <a:prstGeom prst="rect">
              <a:avLst/>
            </a:prstGeom>
            <a:noFill/>
          </p:spPr>
          <p:txBody>
            <a:bodyPr wrap="square" rtlCol="0">
              <a:spAutoFit/>
            </a:bodyPr>
            <a:lstStyle/>
            <a:p>
              <a:pPr marL="161500">
                <a:lnSpc>
                  <a:spcPct val="120000"/>
                </a:lnSpc>
                <a:defRPr/>
              </a:pPr>
              <a:r>
                <a:rPr kumimoji="0" lang="ja-JP" altLang="en-US" sz="1579" b="1">
                  <a:solidFill>
                    <a:prstClr val="white"/>
                  </a:solidFill>
                  <a:latin typeface="Yu Gothic" panose="020B0400000000000000" pitchFamily="34" charset="-128"/>
                  <a:ea typeface="Yu Gothic" panose="020B0400000000000000" pitchFamily="34" charset="-128"/>
                </a:rPr>
                <a:t>コピー先を選択した状態で</a:t>
              </a:r>
            </a:p>
            <a:p>
              <a:pPr marL="161500">
                <a:lnSpc>
                  <a:spcPct val="120000"/>
                </a:lnSpc>
                <a:defRPr/>
              </a:pPr>
              <a:r>
                <a:rPr kumimoji="0" lang="ja-JP" altLang="en-US" sz="1579" b="1">
                  <a:solidFill>
                    <a:prstClr val="white"/>
                  </a:solidFill>
                  <a:latin typeface="Yu Gothic" panose="020B0400000000000000" pitchFamily="34" charset="-128"/>
                  <a:ea typeface="Yu Gothic" panose="020B0400000000000000" pitchFamily="34" charset="-128"/>
                </a:rPr>
                <a:t>「</a:t>
              </a:r>
              <a:r>
                <a:rPr kumimoji="0" lang="en-US" altLang="ja-JP" sz="1579" b="1" dirty="0" err="1">
                  <a:solidFill>
                    <a:prstClr val="white"/>
                  </a:solidFill>
                  <a:latin typeface="Yu Gothic" panose="020B0400000000000000" pitchFamily="34" charset="-128"/>
                  <a:ea typeface="Yu Gothic" panose="020B0400000000000000" pitchFamily="34" charset="-128"/>
                </a:rPr>
                <a:t>Ctrl+shift+V</a:t>
              </a:r>
              <a:r>
                <a:rPr kumimoji="0" lang="ja-JP" altLang="en-US" sz="1579" b="1">
                  <a:solidFill>
                    <a:prstClr val="white"/>
                  </a:solidFill>
                  <a:latin typeface="Yu Gothic" panose="020B0400000000000000" pitchFamily="34" charset="-128"/>
                  <a:ea typeface="Yu Gothic" panose="020B0400000000000000" pitchFamily="34" charset="-128"/>
                </a:rPr>
                <a:t>」を押すと色が反映されます。</a:t>
              </a:r>
            </a:p>
          </p:txBody>
        </p:sp>
        <p:cxnSp>
          <p:nvCxnSpPr>
            <p:cNvPr id="17" name="直線コネクタ 16"/>
            <p:cNvCxnSpPr/>
            <p:nvPr/>
          </p:nvCxnSpPr>
          <p:spPr>
            <a:xfrm>
              <a:off x="6415" y="6712"/>
              <a:ext cx="0" cy="1886"/>
            </a:xfrm>
            <a:prstGeom prst="line">
              <a:avLst/>
            </a:prstGeom>
            <a:noFill/>
            <a:ln w="38100">
              <a:solidFill>
                <a:schemeClr val="accent1">
                  <a:lumMod val="75000"/>
                </a:schemeClr>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483582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グループ"/>
          <p:cNvGrpSpPr/>
          <p:nvPr/>
        </p:nvGrpSpPr>
        <p:grpSpPr>
          <a:xfrm>
            <a:off x="5512409" y="1299002"/>
            <a:ext cx="3375161" cy="4962227"/>
            <a:chOff x="0" y="0"/>
            <a:chExt cx="6480002" cy="9525983"/>
          </a:xfrm>
        </p:grpSpPr>
        <p:grpSp>
          <p:nvGrpSpPr>
            <p:cNvPr id="138" name="グループ"/>
            <p:cNvGrpSpPr/>
            <p:nvPr/>
          </p:nvGrpSpPr>
          <p:grpSpPr>
            <a:xfrm>
              <a:off x="0" y="0"/>
              <a:ext cx="6480002" cy="2977185"/>
              <a:chOff x="0" y="0"/>
              <a:chExt cx="6480001" cy="2977184"/>
            </a:xfrm>
          </p:grpSpPr>
          <p:sp>
            <p:nvSpPr>
              <p:cNvPr id="119" name="円形"/>
              <p:cNvSpPr/>
              <p:nvPr/>
            </p:nvSpPr>
            <p:spPr>
              <a:xfrm>
                <a:off x="2390962" y="433348"/>
                <a:ext cx="672510" cy="672510"/>
              </a:xfrm>
              <a:prstGeom prst="ellipse">
                <a:avLst/>
              </a:prstGeom>
              <a:solidFill>
                <a:srgbClr val="EDAD0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0" name="R:237…"/>
              <p:cNvSpPr txBox="1"/>
              <p:nvPr/>
            </p:nvSpPr>
            <p:spPr>
              <a:xfrm>
                <a:off x="3143996" y="40492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R:237</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G:173</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a:t>
                </a:r>
              </a:p>
            </p:txBody>
          </p:sp>
          <p:sp>
            <p:nvSpPr>
              <p:cNvPr id="121" name="円形"/>
              <p:cNvSpPr/>
              <p:nvPr/>
            </p:nvSpPr>
            <p:spPr>
              <a:xfrm>
                <a:off x="2373542" y="1348813"/>
                <a:ext cx="672510" cy="672510"/>
              </a:xfrm>
              <a:prstGeom prst="ellipse">
                <a:avLst/>
              </a:prstGeom>
              <a:solidFill>
                <a:srgbClr val="F0BA32"/>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2" name="R:240…"/>
              <p:cNvSpPr txBox="1"/>
              <p:nvPr/>
            </p:nvSpPr>
            <p:spPr>
              <a:xfrm>
                <a:off x="3126576" y="1320392"/>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R:240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G:186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B:50</a:t>
                </a:r>
              </a:p>
            </p:txBody>
          </p:sp>
          <p:sp>
            <p:nvSpPr>
              <p:cNvPr id="123" name="円形"/>
              <p:cNvSpPr/>
              <p:nvPr/>
            </p:nvSpPr>
            <p:spPr>
              <a:xfrm>
                <a:off x="2373542" y="2255039"/>
                <a:ext cx="672510" cy="672510"/>
              </a:xfrm>
              <a:prstGeom prst="ellipse">
                <a:avLst/>
              </a:prstGeom>
              <a:solidFill>
                <a:srgbClr val="F3C759"/>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4" name="R:243…"/>
              <p:cNvSpPr txBox="1"/>
              <p:nvPr/>
            </p:nvSpPr>
            <p:spPr>
              <a:xfrm>
                <a:off x="3126576"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R:243</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G:199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B:89</a:t>
                </a:r>
              </a:p>
            </p:txBody>
          </p:sp>
          <p:sp>
            <p:nvSpPr>
              <p:cNvPr id="125" name="円形"/>
              <p:cNvSpPr/>
              <p:nvPr/>
            </p:nvSpPr>
            <p:spPr>
              <a:xfrm>
                <a:off x="4801973" y="433347"/>
                <a:ext cx="672510" cy="672510"/>
              </a:xfrm>
              <a:prstGeom prst="ellipse">
                <a:avLst/>
              </a:prstGeom>
              <a:solidFill>
                <a:srgbClr val="DA5019"/>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6" name="R:218…"/>
              <p:cNvSpPr txBox="1"/>
              <p:nvPr/>
            </p:nvSpPr>
            <p:spPr>
              <a:xfrm>
                <a:off x="5555007" y="404927"/>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R:218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G:80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B:25</a:t>
                </a:r>
              </a:p>
            </p:txBody>
          </p:sp>
          <p:sp>
            <p:nvSpPr>
              <p:cNvPr id="127" name="円形"/>
              <p:cNvSpPr/>
              <p:nvPr/>
            </p:nvSpPr>
            <p:spPr>
              <a:xfrm>
                <a:off x="4784553" y="1348800"/>
                <a:ext cx="672510" cy="672510"/>
              </a:xfrm>
              <a:prstGeom prst="ellipse">
                <a:avLst/>
              </a:prstGeom>
              <a:solidFill>
                <a:srgbClr val="E06A3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8" name="R:224…"/>
              <p:cNvSpPr txBox="1"/>
              <p:nvPr/>
            </p:nvSpPr>
            <p:spPr>
              <a:xfrm>
                <a:off x="5537587" y="1320379"/>
                <a:ext cx="924994" cy="72935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R:224</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G:106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B:59</a:t>
                </a:r>
              </a:p>
            </p:txBody>
          </p:sp>
          <p:sp>
            <p:nvSpPr>
              <p:cNvPr id="129" name="円形"/>
              <p:cNvSpPr/>
              <p:nvPr/>
            </p:nvSpPr>
            <p:spPr>
              <a:xfrm>
                <a:off x="4780198" y="2255039"/>
                <a:ext cx="672510" cy="672510"/>
              </a:xfrm>
              <a:prstGeom prst="ellipse">
                <a:avLst/>
              </a:prstGeom>
              <a:solidFill>
                <a:srgbClr val="E6855E"/>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30" name="R:230…"/>
              <p:cNvSpPr txBox="1"/>
              <p:nvPr/>
            </p:nvSpPr>
            <p:spPr>
              <a:xfrm>
                <a:off x="5533232"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R:230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G:133</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B:94</a:t>
                </a:r>
              </a:p>
            </p:txBody>
          </p:sp>
          <p:sp>
            <p:nvSpPr>
              <p:cNvPr id="131" name="円形"/>
              <p:cNvSpPr/>
              <p:nvPr/>
            </p:nvSpPr>
            <p:spPr>
              <a:xfrm>
                <a:off x="21774" y="454561"/>
                <a:ext cx="672510" cy="672510"/>
              </a:xfrm>
              <a:prstGeom prst="ellipse">
                <a:avLst/>
              </a:prstGeom>
              <a:solidFill>
                <a:srgbClr val="EBC73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32" name="R:235…"/>
              <p:cNvSpPr txBox="1"/>
              <p:nvPr/>
            </p:nvSpPr>
            <p:spPr>
              <a:xfrm>
                <a:off x="774808" y="426141"/>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R:235</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G:199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B:59</a:t>
                </a:r>
              </a:p>
            </p:txBody>
          </p:sp>
          <p:sp>
            <p:nvSpPr>
              <p:cNvPr id="133" name="円形"/>
              <p:cNvSpPr/>
              <p:nvPr/>
            </p:nvSpPr>
            <p:spPr>
              <a:xfrm>
                <a:off x="4354" y="1370014"/>
                <a:ext cx="672510" cy="672510"/>
              </a:xfrm>
              <a:prstGeom prst="ellipse">
                <a:avLst/>
              </a:prstGeom>
              <a:solidFill>
                <a:srgbClr val="EBD16D"/>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34" name="R:235…"/>
              <p:cNvSpPr txBox="1"/>
              <p:nvPr/>
            </p:nvSpPr>
            <p:spPr>
              <a:xfrm>
                <a:off x="757388" y="1341594"/>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R:235</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G:209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B:109</a:t>
                </a:r>
              </a:p>
            </p:txBody>
          </p:sp>
          <p:sp>
            <p:nvSpPr>
              <p:cNvPr id="135" name="円形"/>
              <p:cNvSpPr/>
              <p:nvPr/>
            </p:nvSpPr>
            <p:spPr>
              <a:xfrm>
                <a:off x="0" y="2276253"/>
                <a:ext cx="672509" cy="672510"/>
              </a:xfrm>
              <a:prstGeom prst="ellipse">
                <a:avLst/>
              </a:prstGeom>
              <a:solidFill>
                <a:srgbClr val="F8DD8D"/>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36" name="R:248…"/>
              <p:cNvSpPr txBox="1"/>
              <p:nvPr/>
            </p:nvSpPr>
            <p:spPr>
              <a:xfrm>
                <a:off x="753033" y="2247832"/>
                <a:ext cx="924994" cy="72935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R:248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G:221</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B:141</a:t>
                </a:r>
              </a:p>
            </p:txBody>
          </p:sp>
          <p:sp>
            <p:nvSpPr>
              <p:cNvPr id="137" name="オレンジ系"/>
              <p:cNvSpPr txBox="1"/>
              <p:nvPr/>
            </p:nvSpPr>
            <p:spPr>
              <a:xfrm>
                <a:off x="21383" y="0"/>
                <a:ext cx="1961854" cy="443641"/>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228" b="1">
                    <a:solidFill>
                      <a:prstClr val="black"/>
                    </a:solidFill>
                    <a:latin typeface="メイリオ" panose="020B0604030504040204" charset="-128"/>
                    <a:ea typeface="メイリオ" panose="020B0604030504040204" charset="-128"/>
                  </a:rPr>
                  <a:t>オレンジ系</a:t>
                </a:r>
              </a:p>
            </p:txBody>
          </p:sp>
        </p:grpSp>
        <p:grpSp>
          <p:nvGrpSpPr>
            <p:cNvPr id="158" name="グループ"/>
            <p:cNvGrpSpPr/>
            <p:nvPr/>
          </p:nvGrpSpPr>
          <p:grpSpPr>
            <a:xfrm>
              <a:off x="9015" y="3217859"/>
              <a:ext cx="6462581" cy="2977184"/>
              <a:chOff x="0" y="0"/>
              <a:chExt cx="6462580" cy="2977183"/>
            </a:xfrm>
          </p:grpSpPr>
          <p:sp>
            <p:nvSpPr>
              <p:cNvPr id="139" name="円形"/>
              <p:cNvSpPr/>
              <p:nvPr/>
            </p:nvSpPr>
            <p:spPr>
              <a:xfrm>
                <a:off x="2390962" y="433348"/>
                <a:ext cx="672510" cy="672510"/>
              </a:xfrm>
              <a:prstGeom prst="ellipse">
                <a:avLst/>
              </a:prstGeom>
              <a:solidFill>
                <a:srgbClr val="BF1E56"/>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0" name="R:191…"/>
              <p:cNvSpPr txBox="1"/>
              <p:nvPr/>
            </p:nvSpPr>
            <p:spPr>
              <a:xfrm>
                <a:off x="3143996" y="40492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R:191</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G:30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B:86</a:t>
                </a:r>
              </a:p>
            </p:txBody>
          </p:sp>
          <p:sp>
            <p:nvSpPr>
              <p:cNvPr id="141" name="円形"/>
              <p:cNvSpPr/>
              <p:nvPr/>
            </p:nvSpPr>
            <p:spPr>
              <a:xfrm>
                <a:off x="2373542" y="1348813"/>
                <a:ext cx="672510" cy="672509"/>
              </a:xfrm>
              <a:prstGeom prst="ellipse">
                <a:avLst/>
              </a:prstGeom>
              <a:solidFill>
                <a:srgbClr val="CA3C6E"/>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2" name="R:202…"/>
              <p:cNvSpPr txBox="1"/>
              <p:nvPr/>
            </p:nvSpPr>
            <p:spPr>
              <a:xfrm>
                <a:off x="3126576" y="1320392"/>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G:60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B:110</a:t>
                </a:r>
              </a:p>
            </p:txBody>
          </p:sp>
          <p:sp>
            <p:nvSpPr>
              <p:cNvPr id="143" name="円形"/>
              <p:cNvSpPr/>
              <p:nvPr/>
            </p:nvSpPr>
            <p:spPr>
              <a:xfrm>
                <a:off x="2373542" y="2255039"/>
                <a:ext cx="672510" cy="672510"/>
              </a:xfrm>
              <a:prstGeom prst="ellipse">
                <a:avLst/>
              </a:prstGeom>
              <a:solidFill>
                <a:srgbClr val="D45D87"/>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4" name="R:212…"/>
              <p:cNvSpPr txBox="1"/>
              <p:nvPr/>
            </p:nvSpPr>
            <p:spPr>
              <a:xfrm>
                <a:off x="3126576"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R:212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G:93</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B:135</a:t>
                </a:r>
              </a:p>
            </p:txBody>
          </p:sp>
          <p:sp>
            <p:nvSpPr>
              <p:cNvPr id="145" name="円形"/>
              <p:cNvSpPr/>
              <p:nvPr/>
            </p:nvSpPr>
            <p:spPr>
              <a:xfrm>
                <a:off x="4784553" y="433348"/>
                <a:ext cx="672510" cy="672510"/>
              </a:xfrm>
              <a:prstGeom prst="ellipse">
                <a:avLst/>
              </a:prstGeom>
              <a:solidFill>
                <a:srgbClr val="E4657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6" name="R:228…"/>
              <p:cNvSpPr txBox="1"/>
              <p:nvPr/>
            </p:nvSpPr>
            <p:spPr>
              <a:xfrm>
                <a:off x="5537587" y="40492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R:228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G:101</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B:123</a:t>
                </a:r>
              </a:p>
            </p:txBody>
          </p:sp>
          <p:sp>
            <p:nvSpPr>
              <p:cNvPr id="147" name="円形"/>
              <p:cNvSpPr/>
              <p:nvPr/>
            </p:nvSpPr>
            <p:spPr>
              <a:xfrm>
                <a:off x="4784553" y="1348800"/>
                <a:ext cx="672510" cy="672510"/>
              </a:xfrm>
              <a:prstGeom prst="ellipse">
                <a:avLst/>
              </a:prstGeom>
              <a:solidFill>
                <a:srgbClr val="CE5B6F"/>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8" name="R:206…"/>
              <p:cNvSpPr txBox="1"/>
              <p:nvPr/>
            </p:nvSpPr>
            <p:spPr>
              <a:xfrm>
                <a:off x="5537587" y="1320380"/>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G:91</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 111</a:t>
                </a:r>
              </a:p>
            </p:txBody>
          </p:sp>
          <p:sp>
            <p:nvSpPr>
              <p:cNvPr id="149" name="円形"/>
              <p:cNvSpPr/>
              <p:nvPr/>
            </p:nvSpPr>
            <p:spPr>
              <a:xfrm>
                <a:off x="4780198" y="2255039"/>
                <a:ext cx="672510" cy="672510"/>
              </a:xfrm>
              <a:prstGeom prst="ellipse">
                <a:avLst/>
              </a:prstGeom>
              <a:solidFill>
                <a:srgbClr val="CE7D8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50" name="R:206…"/>
              <p:cNvSpPr txBox="1"/>
              <p:nvPr/>
            </p:nvSpPr>
            <p:spPr>
              <a:xfrm>
                <a:off x="5533232"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G:125</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B:139</a:t>
                </a:r>
              </a:p>
            </p:txBody>
          </p:sp>
          <p:sp>
            <p:nvSpPr>
              <p:cNvPr id="151" name="円形"/>
              <p:cNvSpPr/>
              <p:nvPr/>
            </p:nvSpPr>
            <p:spPr>
              <a:xfrm>
                <a:off x="21774" y="454561"/>
                <a:ext cx="672510" cy="672510"/>
              </a:xfrm>
              <a:prstGeom prst="ellipse">
                <a:avLst/>
              </a:prstGeom>
              <a:solidFill>
                <a:srgbClr val="C7243A"/>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52" name="R:199…"/>
              <p:cNvSpPr txBox="1"/>
              <p:nvPr/>
            </p:nvSpPr>
            <p:spPr>
              <a:xfrm>
                <a:off x="774808" y="426141"/>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R:199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G:36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B:58</a:t>
                </a:r>
              </a:p>
            </p:txBody>
          </p:sp>
          <p:sp>
            <p:nvSpPr>
              <p:cNvPr id="153" name="円形"/>
              <p:cNvSpPr/>
              <p:nvPr/>
            </p:nvSpPr>
            <p:spPr>
              <a:xfrm>
                <a:off x="4354" y="1370014"/>
                <a:ext cx="672510" cy="672510"/>
              </a:xfrm>
              <a:prstGeom prst="ellipse">
                <a:avLst/>
              </a:prstGeom>
              <a:solidFill>
                <a:srgbClr val="C72455"/>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54" name="R:208…"/>
              <p:cNvSpPr txBox="1"/>
              <p:nvPr/>
            </p:nvSpPr>
            <p:spPr>
              <a:xfrm>
                <a:off x="757388" y="1341594"/>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G:66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B:85</a:t>
                </a:r>
              </a:p>
            </p:txBody>
          </p:sp>
          <p:sp>
            <p:nvSpPr>
              <p:cNvPr id="155" name="円形"/>
              <p:cNvSpPr/>
              <p:nvPr/>
            </p:nvSpPr>
            <p:spPr>
              <a:xfrm>
                <a:off x="0" y="2276253"/>
                <a:ext cx="672509" cy="672510"/>
              </a:xfrm>
              <a:prstGeom prst="ellipse">
                <a:avLst/>
              </a:prstGeom>
              <a:solidFill>
                <a:srgbClr val="DA6272"/>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56" name="R:218…"/>
              <p:cNvSpPr txBox="1"/>
              <p:nvPr/>
            </p:nvSpPr>
            <p:spPr>
              <a:xfrm>
                <a:off x="753033" y="2247832"/>
                <a:ext cx="924994" cy="72935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R:218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B:114</a:t>
                </a:r>
              </a:p>
            </p:txBody>
          </p:sp>
          <p:sp>
            <p:nvSpPr>
              <p:cNvPr id="157" name="赤系"/>
              <p:cNvSpPr txBox="1"/>
              <p:nvPr/>
            </p:nvSpPr>
            <p:spPr>
              <a:xfrm>
                <a:off x="21774" y="0"/>
                <a:ext cx="1168918" cy="443243"/>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228" b="1">
                    <a:solidFill>
                      <a:prstClr val="black"/>
                    </a:solidFill>
                    <a:latin typeface="メイリオ" panose="020B0604030504040204" charset="-128"/>
                    <a:ea typeface="メイリオ" panose="020B0604030504040204" charset="-128"/>
                  </a:rPr>
                  <a:t>赤系</a:t>
                </a:r>
              </a:p>
            </p:txBody>
          </p:sp>
        </p:grpSp>
        <p:grpSp>
          <p:nvGrpSpPr>
            <p:cNvPr id="178" name="グループ"/>
            <p:cNvGrpSpPr/>
            <p:nvPr/>
          </p:nvGrpSpPr>
          <p:grpSpPr>
            <a:xfrm>
              <a:off x="0" y="6548800"/>
              <a:ext cx="6480001" cy="2977183"/>
              <a:chOff x="0" y="0"/>
              <a:chExt cx="6480000" cy="2977182"/>
            </a:xfrm>
          </p:grpSpPr>
          <p:sp>
            <p:nvSpPr>
              <p:cNvPr id="159" name="円形"/>
              <p:cNvSpPr/>
              <p:nvPr/>
            </p:nvSpPr>
            <p:spPr>
              <a:xfrm>
                <a:off x="2390962" y="433348"/>
                <a:ext cx="672510" cy="672510"/>
              </a:xfrm>
              <a:prstGeom prst="ellipse">
                <a:avLst/>
              </a:prstGeom>
              <a:solidFill>
                <a:srgbClr val="932674"/>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0" name="R:147…"/>
              <p:cNvSpPr txBox="1"/>
              <p:nvPr/>
            </p:nvSpPr>
            <p:spPr>
              <a:xfrm>
                <a:off x="3143996" y="404927"/>
                <a:ext cx="924994" cy="72935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R:147</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G:38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B:116</a:t>
                </a:r>
              </a:p>
            </p:txBody>
          </p:sp>
          <p:sp>
            <p:nvSpPr>
              <p:cNvPr id="161" name="円形"/>
              <p:cNvSpPr/>
              <p:nvPr/>
            </p:nvSpPr>
            <p:spPr>
              <a:xfrm>
                <a:off x="2373542" y="1348813"/>
                <a:ext cx="672510" cy="672509"/>
              </a:xfrm>
              <a:prstGeom prst="ellipse">
                <a:avLst/>
              </a:prstGeom>
              <a:solidFill>
                <a:srgbClr val="A53F88"/>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2" name="R:165…"/>
              <p:cNvSpPr txBox="1"/>
              <p:nvPr/>
            </p:nvSpPr>
            <p:spPr>
              <a:xfrm>
                <a:off x="3126576" y="1320393"/>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R:165</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G:63</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B:136</a:t>
                </a:r>
              </a:p>
            </p:txBody>
          </p:sp>
          <p:sp>
            <p:nvSpPr>
              <p:cNvPr id="163" name="円形"/>
              <p:cNvSpPr/>
              <p:nvPr/>
            </p:nvSpPr>
            <p:spPr>
              <a:xfrm>
                <a:off x="2373542" y="2255039"/>
                <a:ext cx="672510" cy="672510"/>
              </a:xfrm>
              <a:prstGeom prst="ellipse">
                <a:avLst/>
              </a:prstGeom>
              <a:solidFill>
                <a:srgbClr val="B75C9D"/>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4" name="R:183…"/>
              <p:cNvSpPr txBox="1"/>
              <p:nvPr/>
            </p:nvSpPr>
            <p:spPr>
              <a:xfrm>
                <a:off x="3126576"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R:183</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B:157</a:t>
                </a:r>
              </a:p>
            </p:txBody>
          </p:sp>
          <p:sp>
            <p:nvSpPr>
              <p:cNvPr id="165" name="円形"/>
              <p:cNvSpPr/>
              <p:nvPr/>
            </p:nvSpPr>
            <p:spPr>
              <a:xfrm>
                <a:off x="4801973" y="433347"/>
                <a:ext cx="672510" cy="672510"/>
              </a:xfrm>
              <a:prstGeom prst="ellipse">
                <a:avLst/>
              </a:prstGeom>
              <a:solidFill>
                <a:srgbClr val="8176AD"/>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6" name="R:129…"/>
              <p:cNvSpPr txBox="1"/>
              <p:nvPr/>
            </p:nvSpPr>
            <p:spPr>
              <a:xfrm>
                <a:off x="5555007" y="404927"/>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R:129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G:118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B:173</a:t>
                </a:r>
              </a:p>
            </p:txBody>
          </p:sp>
          <p:sp>
            <p:nvSpPr>
              <p:cNvPr id="167" name="円形"/>
              <p:cNvSpPr/>
              <p:nvPr/>
            </p:nvSpPr>
            <p:spPr>
              <a:xfrm>
                <a:off x="4784553" y="1348800"/>
                <a:ext cx="672510" cy="672510"/>
              </a:xfrm>
              <a:prstGeom prst="ellipse">
                <a:avLst/>
              </a:prstGeom>
              <a:solidFill>
                <a:srgbClr val="988ACA"/>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8" name="R:152…"/>
              <p:cNvSpPr txBox="1"/>
              <p:nvPr/>
            </p:nvSpPr>
            <p:spPr>
              <a:xfrm>
                <a:off x="5537587" y="1320379"/>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R:152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G:138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B:202</a:t>
                </a:r>
              </a:p>
            </p:txBody>
          </p:sp>
          <p:sp>
            <p:nvSpPr>
              <p:cNvPr id="169" name="円形"/>
              <p:cNvSpPr/>
              <p:nvPr/>
            </p:nvSpPr>
            <p:spPr>
              <a:xfrm>
                <a:off x="4780198" y="2255039"/>
                <a:ext cx="672510" cy="672510"/>
              </a:xfrm>
              <a:prstGeom prst="ellipse">
                <a:avLst/>
              </a:prstGeom>
              <a:solidFill>
                <a:srgbClr val="8B99D4"/>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70" name="R:139…"/>
              <p:cNvSpPr txBox="1"/>
              <p:nvPr/>
            </p:nvSpPr>
            <p:spPr>
              <a:xfrm>
                <a:off x="5533232"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R:139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G:153</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B:212</a:t>
                </a:r>
              </a:p>
            </p:txBody>
          </p:sp>
          <p:sp>
            <p:nvSpPr>
              <p:cNvPr id="171" name="円形"/>
              <p:cNvSpPr/>
              <p:nvPr/>
            </p:nvSpPr>
            <p:spPr>
              <a:xfrm>
                <a:off x="21774" y="454562"/>
                <a:ext cx="672510" cy="672510"/>
              </a:xfrm>
              <a:prstGeom prst="ellipse">
                <a:avLst/>
              </a:prstGeom>
              <a:solidFill>
                <a:srgbClr val="B61972"/>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72" name="R:182…"/>
              <p:cNvSpPr txBox="1"/>
              <p:nvPr/>
            </p:nvSpPr>
            <p:spPr>
              <a:xfrm>
                <a:off x="774808" y="426141"/>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R:182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G:25</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B:114</a:t>
                </a:r>
              </a:p>
            </p:txBody>
          </p:sp>
          <p:sp>
            <p:nvSpPr>
              <p:cNvPr id="173" name="円形"/>
              <p:cNvSpPr/>
              <p:nvPr/>
            </p:nvSpPr>
            <p:spPr>
              <a:xfrm>
                <a:off x="4354" y="1370014"/>
                <a:ext cx="672510" cy="672510"/>
              </a:xfrm>
              <a:prstGeom prst="ellipse">
                <a:avLst/>
              </a:prstGeom>
              <a:solidFill>
                <a:srgbClr val="C23685"/>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74" name="R:194…"/>
              <p:cNvSpPr txBox="1"/>
              <p:nvPr/>
            </p:nvSpPr>
            <p:spPr>
              <a:xfrm>
                <a:off x="757388" y="1341594"/>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R:194</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G:54</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B:133</a:t>
                </a:r>
              </a:p>
            </p:txBody>
          </p:sp>
          <p:sp>
            <p:nvSpPr>
              <p:cNvPr id="175" name="円形"/>
              <p:cNvSpPr/>
              <p:nvPr/>
            </p:nvSpPr>
            <p:spPr>
              <a:xfrm>
                <a:off x="0" y="2276253"/>
                <a:ext cx="672509" cy="672510"/>
              </a:xfrm>
              <a:prstGeom prst="ellipse">
                <a:avLst/>
              </a:prstGeom>
              <a:solidFill>
                <a:srgbClr val="CE579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76" name="R:206…"/>
              <p:cNvSpPr txBox="1"/>
              <p:nvPr/>
            </p:nvSpPr>
            <p:spPr>
              <a:xfrm>
                <a:off x="753033" y="2247832"/>
                <a:ext cx="924994" cy="729351"/>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G:87</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B:155</a:t>
                </a:r>
              </a:p>
            </p:txBody>
          </p:sp>
          <p:sp>
            <p:nvSpPr>
              <p:cNvPr id="177" name="紫系"/>
              <p:cNvSpPr txBox="1"/>
              <p:nvPr/>
            </p:nvSpPr>
            <p:spPr>
              <a:xfrm>
                <a:off x="21774" y="0"/>
                <a:ext cx="1168918" cy="443243"/>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1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403" b="1">
                    <a:solidFill>
                      <a:prstClr val="black"/>
                    </a:solidFill>
                    <a:latin typeface="メイリオ" panose="020B0604030504040204" charset="-128"/>
                    <a:ea typeface="メイリオ" panose="020B0604030504040204" charset="-128"/>
                  </a:rPr>
                  <a:t>紫系</a:t>
                </a:r>
              </a:p>
            </p:txBody>
          </p:sp>
        </p:grpSp>
      </p:grpSp>
      <p:grpSp>
        <p:nvGrpSpPr>
          <p:cNvPr id="220" name="グループ"/>
          <p:cNvGrpSpPr/>
          <p:nvPr/>
        </p:nvGrpSpPr>
        <p:grpSpPr>
          <a:xfrm>
            <a:off x="1773616" y="1299004"/>
            <a:ext cx="3375717" cy="3325042"/>
            <a:chOff x="0" y="0"/>
            <a:chExt cx="6480000" cy="6382081"/>
          </a:xfrm>
        </p:grpSpPr>
        <p:grpSp>
          <p:nvGrpSpPr>
            <p:cNvPr id="199" name="グループ"/>
            <p:cNvGrpSpPr/>
            <p:nvPr/>
          </p:nvGrpSpPr>
          <p:grpSpPr>
            <a:xfrm>
              <a:off x="8698" y="0"/>
              <a:ext cx="6471303" cy="2973187"/>
              <a:chOff x="0" y="0"/>
              <a:chExt cx="6471302" cy="2973186"/>
            </a:xfrm>
          </p:grpSpPr>
          <p:sp>
            <p:nvSpPr>
              <p:cNvPr id="180" name="円形"/>
              <p:cNvSpPr/>
              <p:nvPr/>
            </p:nvSpPr>
            <p:spPr>
              <a:xfrm>
                <a:off x="2387752" y="432766"/>
                <a:ext cx="671608" cy="671608"/>
              </a:xfrm>
              <a:prstGeom prst="ellipse">
                <a:avLst/>
              </a:prstGeom>
              <a:solidFill>
                <a:srgbClr val="007AB7"/>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1" name="R:0…"/>
              <p:cNvSpPr txBox="1"/>
              <p:nvPr/>
            </p:nvSpPr>
            <p:spPr>
              <a:xfrm>
                <a:off x="3139776" y="404384"/>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G:122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B:183</a:t>
                </a:r>
              </a:p>
            </p:txBody>
          </p:sp>
          <p:sp>
            <p:nvSpPr>
              <p:cNvPr id="182" name="円形"/>
              <p:cNvSpPr/>
              <p:nvPr/>
            </p:nvSpPr>
            <p:spPr>
              <a:xfrm>
                <a:off x="2370356" y="1347002"/>
                <a:ext cx="671607" cy="671607"/>
              </a:xfrm>
              <a:prstGeom prst="ellipse">
                <a:avLst/>
              </a:prstGeom>
              <a:solidFill>
                <a:srgbClr val="208DC3"/>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3" name="R:32…"/>
              <p:cNvSpPr txBox="1"/>
              <p:nvPr/>
            </p:nvSpPr>
            <p:spPr>
              <a:xfrm>
                <a:off x="3122379" y="1318620"/>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R:32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G:141</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B:195</a:t>
                </a:r>
              </a:p>
            </p:txBody>
          </p:sp>
          <p:sp>
            <p:nvSpPr>
              <p:cNvPr id="184" name="円形"/>
              <p:cNvSpPr/>
              <p:nvPr/>
            </p:nvSpPr>
            <p:spPr>
              <a:xfrm>
                <a:off x="2370356" y="2252011"/>
                <a:ext cx="671607" cy="671607"/>
              </a:xfrm>
              <a:prstGeom prst="ellipse">
                <a:avLst/>
              </a:prstGeom>
              <a:solidFill>
                <a:srgbClr val="45A1CF"/>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5" name="R:69…"/>
              <p:cNvSpPr txBox="1"/>
              <p:nvPr/>
            </p:nvSpPr>
            <p:spPr>
              <a:xfrm>
                <a:off x="3122379" y="2223629"/>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R:69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G:161</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B:207</a:t>
                </a:r>
              </a:p>
            </p:txBody>
          </p:sp>
          <p:sp>
            <p:nvSpPr>
              <p:cNvPr id="186" name="円形"/>
              <p:cNvSpPr/>
              <p:nvPr/>
            </p:nvSpPr>
            <p:spPr>
              <a:xfrm>
                <a:off x="4795527" y="432765"/>
                <a:ext cx="671608" cy="671608"/>
              </a:xfrm>
              <a:prstGeom prst="ellipse">
                <a:avLst/>
              </a:prstGeom>
              <a:solidFill>
                <a:srgbClr val="0086A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7" name="R:0…"/>
              <p:cNvSpPr txBox="1"/>
              <p:nvPr/>
            </p:nvSpPr>
            <p:spPr>
              <a:xfrm>
                <a:off x="5547550" y="404383"/>
                <a:ext cx="923753"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G:134</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B:171</a:t>
                </a:r>
              </a:p>
            </p:txBody>
          </p:sp>
          <p:sp>
            <p:nvSpPr>
              <p:cNvPr id="188" name="円形"/>
              <p:cNvSpPr/>
              <p:nvPr/>
            </p:nvSpPr>
            <p:spPr>
              <a:xfrm>
                <a:off x="4778131" y="1346990"/>
                <a:ext cx="671607" cy="671607"/>
              </a:xfrm>
              <a:prstGeom prst="ellipse">
                <a:avLst/>
              </a:prstGeom>
              <a:solidFill>
                <a:srgbClr val="1E98B9"/>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9" name="R:30…"/>
              <p:cNvSpPr txBox="1"/>
              <p:nvPr/>
            </p:nvSpPr>
            <p:spPr>
              <a:xfrm>
                <a:off x="5530154" y="1318607"/>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R:30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G:152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B:185</a:t>
                </a:r>
              </a:p>
            </p:txBody>
          </p:sp>
          <p:sp>
            <p:nvSpPr>
              <p:cNvPr id="190" name="円形"/>
              <p:cNvSpPr/>
              <p:nvPr/>
            </p:nvSpPr>
            <p:spPr>
              <a:xfrm>
                <a:off x="4773781" y="2252011"/>
                <a:ext cx="671608" cy="671607"/>
              </a:xfrm>
              <a:prstGeom prst="ellipse">
                <a:avLst/>
              </a:prstGeom>
              <a:solidFill>
                <a:srgbClr val="42AAC7"/>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91" name="R:66…"/>
              <p:cNvSpPr txBox="1"/>
              <p:nvPr/>
            </p:nvSpPr>
            <p:spPr>
              <a:xfrm>
                <a:off x="5525804" y="2223629"/>
                <a:ext cx="923753"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R:66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G:170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B:199</a:t>
                </a:r>
              </a:p>
            </p:txBody>
          </p:sp>
          <p:sp>
            <p:nvSpPr>
              <p:cNvPr id="192" name="円形"/>
              <p:cNvSpPr/>
              <p:nvPr/>
            </p:nvSpPr>
            <p:spPr>
              <a:xfrm>
                <a:off x="21745" y="453951"/>
                <a:ext cx="671607" cy="671607"/>
              </a:xfrm>
              <a:prstGeom prst="ellipse">
                <a:avLst/>
              </a:prstGeom>
              <a:solidFill>
                <a:srgbClr val="3261A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93" name="R:50…"/>
              <p:cNvSpPr txBox="1"/>
              <p:nvPr/>
            </p:nvSpPr>
            <p:spPr>
              <a:xfrm>
                <a:off x="773768" y="425569"/>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R:50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G:97</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B:171</a:t>
                </a:r>
              </a:p>
            </p:txBody>
          </p:sp>
          <p:sp>
            <p:nvSpPr>
              <p:cNvPr id="194" name="円形"/>
              <p:cNvSpPr/>
              <p:nvPr/>
            </p:nvSpPr>
            <p:spPr>
              <a:xfrm>
                <a:off x="4349" y="1368175"/>
                <a:ext cx="671607" cy="671607"/>
              </a:xfrm>
              <a:prstGeom prst="ellipse">
                <a:avLst/>
              </a:prstGeom>
              <a:solidFill>
                <a:srgbClr val="4B75B9"/>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95" name="R:75…"/>
              <p:cNvSpPr txBox="1"/>
              <p:nvPr/>
            </p:nvSpPr>
            <p:spPr>
              <a:xfrm>
                <a:off x="756372" y="1339793"/>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R:75</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G:117</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B:185</a:t>
                </a:r>
              </a:p>
            </p:txBody>
          </p:sp>
          <p:sp>
            <p:nvSpPr>
              <p:cNvPr id="196" name="円形"/>
              <p:cNvSpPr/>
              <p:nvPr/>
            </p:nvSpPr>
            <p:spPr>
              <a:xfrm>
                <a:off x="0" y="2273197"/>
                <a:ext cx="671607" cy="671607"/>
              </a:xfrm>
              <a:prstGeom prst="ellipse">
                <a:avLst/>
              </a:prstGeom>
              <a:solidFill>
                <a:srgbClr val="6A8CC7"/>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97" name="R:106…"/>
              <p:cNvSpPr txBox="1"/>
              <p:nvPr/>
            </p:nvSpPr>
            <p:spPr>
              <a:xfrm>
                <a:off x="752023" y="2244815"/>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R:106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G:140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B:199</a:t>
                </a:r>
              </a:p>
            </p:txBody>
          </p:sp>
          <p:sp>
            <p:nvSpPr>
              <p:cNvPr id="198" name="青系"/>
              <p:cNvSpPr txBox="1"/>
              <p:nvPr/>
            </p:nvSpPr>
            <p:spPr>
              <a:xfrm>
                <a:off x="21745" y="0"/>
                <a:ext cx="1167349" cy="442648"/>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228" b="1">
                    <a:solidFill>
                      <a:prstClr val="black"/>
                    </a:solidFill>
                    <a:latin typeface="メイリオ" panose="020B0604030504040204" charset="-128"/>
                    <a:ea typeface="メイリオ" panose="020B0604030504040204" charset="-128"/>
                  </a:rPr>
                  <a:t>青系</a:t>
                </a:r>
              </a:p>
            </p:txBody>
          </p:sp>
        </p:grpSp>
        <p:grpSp>
          <p:nvGrpSpPr>
            <p:cNvPr id="219" name="グループ"/>
            <p:cNvGrpSpPr/>
            <p:nvPr/>
          </p:nvGrpSpPr>
          <p:grpSpPr>
            <a:xfrm>
              <a:off x="0" y="3408895"/>
              <a:ext cx="6471303" cy="2973187"/>
              <a:chOff x="0" y="0"/>
              <a:chExt cx="6471302" cy="2973186"/>
            </a:xfrm>
          </p:grpSpPr>
          <p:sp>
            <p:nvSpPr>
              <p:cNvPr id="200" name="円形"/>
              <p:cNvSpPr/>
              <p:nvPr/>
            </p:nvSpPr>
            <p:spPr>
              <a:xfrm>
                <a:off x="2387753" y="432766"/>
                <a:ext cx="671607" cy="671608"/>
              </a:xfrm>
              <a:prstGeom prst="ellipse">
                <a:avLst/>
              </a:prstGeom>
              <a:solidFill>
                <a:srgbClr val="009250"/>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1" name="R:0…"/>
              <p:cNvSpPr txBox="1"/>
              <p:nvPr/>
            </p:nvSpPr>
            <p:spPr>
              <a:xfrm>
                <a:off x="3139776" y="404384"/>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G:146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B:80</a:t>
                </a:r>
              </a:p>
            </p:txBody>
          </p:sp>
          <p:sp>
            <p:nvSpPr>
              <p:cNvPr id="202" name="円形"/>
              <p:cNvSpPr/>
              <p:nvPr/>
            </p:nvSpPr>
            <p:spPr>
              <a:xfrm>
                <a:off x="2370356" y="1347002"/>
                <a:ext cx="671607" cy="671607"/>
              </a:xfrm>
              <a:prstGeom prst="ellipse">
                <a:avLst/>
              </a:prstGeom>
              <a:solidFill>
                <a:srgbClr val="1BA466"/>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3" name="R:27…"/>
              <p:cNvSpPr txBox="1"/>
              <p:nvPr/>
            </p:nvSpPr>
            <p:spPr>
              <a:xfrm>
                <a:off x="3122379" y="1318619"/>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R:27</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G:164</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B:102</a:t>
                </a:r>
              </a:p>
            </p:txBody>
          </p:sp>
          <p:sp>
            <p:nvSpPr>
              <p:cNvPr id="204" name="円形"/>
              <p:cNvSpPr/>
              <p:nvPr/>
            </p:nvSpPr>
            <p:spPr>
              <a:xfrm>
                <a:off x="2370356" y="2252011"/>
                <a:ext cx="671607" cy="671607"/>
              </a:xfrm>
              <a:prstGeom prst="ellipse">
                <a:avLst/>
              </a:prstGeom>
              <a:solidFill>
                <a:srgbClr val="64C99B"/>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5" name="R:100…"/>
              <p:cNvSpPr txBox="1"/>
              <p:nvPr/>
            </p:nvSpPr>
            <p:spPr>
              <a:xfrm>
                <a:off x="3122379" y="2223629"/>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R:100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G:201</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B:155</a:t>
                </a:r>
              </a:p>
            </p:txBody>
          </p:sp>
          <p:sp>
            <p:nvSpPr>
              <p:cNvPr id="206" name="円形"/>
              <p:cNvSpPr/>
              <p:nvPr/>
            </p:nvSpPr>
            <p:spPr>
              <a:xfrm>
                <a:off x="4795527" y="432765"/>
                <a:ext cx="671608" cy="671608"/>
              </a:xfrm>
              <a:prstGeom prst="ellipse">
                <a:avLst/>
              </a:prstGeom>
              <a:solidFill>
                <a:srgbClr val="A4C520"/>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7" name="R:164…"/>
              <p:cNvSpPr txBox="1"/>
              <p:nvPr/>
            </p:nvSpPr>
            <p:spPr>
              <a:xfrm>
                <a:off x="5547550" y="404383"/>
                <a:ext cx="923753"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R:164</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G:197</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B:32</a:t>
                </a:r>
              </a:p>
            </p:txBody>
          </p:sp>
          <p:sp>
            <p:nvSpPr>
              <p:cNvPr id="208" name="円形"/>
              <p:cNvSpPr/>
              <p:nvPr/>
            </p:nvSpPr>
            <p:spPr>
              <a:xfrm>
                <a:off x="4778131" y="1346989"/>
                <a:ext cx="671607" cy="671608"/>
              </a:xfrm>
              <a:prstGeom prst="ellipse">
                <a:avLst/>
              </a:prstGeom>
              <a:solidFill>
                <a:srgbClr val="B2CF52"/>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9" name="R:178…"/>
              <p:cNvSpPr txBox="1"/>
              <p:nvPr/>
            </p:nvSpPr>
            <p:spPr>
              <a:xfrm>
                <a:off x="5530154" y="1318607"/>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R:178</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G:207</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B:62</a:t>
                </a:r>
              </a:p>
            </p:txBody>
          </p:sp>
          <p:sp>
            <p:nvSpPr>
              <p:cNvPr id="210" name="円形"/>
              <p:cNvSpPr/>
              <p:nvPr/>
            </p:nvSpPr>
            <p:spPr>
              <a:xfrm>
                <a:off x="4773781" y="2252011"/>
                <a:ext cx="671608" cy="671607"/>
              </a:xfrm>
              <a:prstGeom prst="ellipse">
                <a:avLst/>
              </a:prstGeom>
              <a:solidFill>
                <a:srgbClr val="C0D860"/>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11" name="R:192…"/>
              <p:cNvSpPr txBox="1"/>
              <p:nvPr/>
            </p:nvSpPr>
            <p:spPr>
              <a:xfrm>
                <a:off x="5525804" y="2223629"/>
                <a:ext cx="923753"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R:192</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G:216</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B:96</a:t>
                </a:r>
              </a:p>
            </p:txBody>
          </p:sp>
          <p:sp>
            <p:nvSpPr>
              <p:cNvPr id="212" name="円形"/>
              <p:cNvSpPr/>
              <p:nvPr/>
            </p:nvSpPr>
            <p:spPr>
              <a:xfrm>
                <a:off x="21745" y="453951"/>
                <a:ext cx="671607" cy="671607"/>
              </a:xfrm>
              <a:prstGeom prst="ellipse">
                <a:avLst/>
              </a:prstGeom>
              <a:solidFill>
                <a:srgbClr val="009F8C"/>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13" name="R:0…"/>
              <p:cNvSpPr txBox="1"/>
              <p:nvPr/>
            </p:nvSpPr>
            <p:spPr>
              <a:xfrm>
                <a:off x="773768" y="425568"/>
                <a:ext cx="923752" cy="728373"/>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R:0</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G:159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B:140</a:t>
                </a:r>
              </a:p>
            </p:txBody>
          </p:sp>
          <p:sp>
            <p:nvSpPr>
              <p:cNvPr id="214" name="円形"/>
              <p:cNvSpPr/>
              <p:nvPr/>
            </p:nvSpPr>
            <p:spPr>
              <a:xfrm>
                <a:off x="4349" y="1368175"/>
                <a:ext cx="671607" cy="671607"/>
              </a:xfrm>
              <a:prstGeom prst="ellipse">
                <a:avLst/>
              </a:prstGeom>
              <a:solidFill>
                <a:srgbClr val="1DAF9E"/>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15" name="R:29…"/>
              <p:cNvSpPr txBox="1"/>
              <p:nvPr/>
            </p:nvSpPr>
            <p:spPr>
              <a:xfrm>
                <a:off x="756372" y="1339793"/>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R:29</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G:175</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B:158</a:t>
                </a:r>
              </a:p>
            </p:txBody>
          </p:sp>
          <p:sp>
            <p:nvSpPr>
              <p:cNvPr id="216" name="円形"/>
              <p:cNvSpPr/>
              <p:nvPr/>
            </p:nvSpPr>
            <p:spPr>
              <a:xfrm>
                <a:off x="0" y="2273198"/>
                <a:ext cx="671607" cy="671607"/>
              </a:xfrm>
              <a:prstGeom prst="ellipse">
                <a:avLst/>
              </a:prstGeom>
              <a:solidFill>
                <a:srgbClr val="40BFB0"/>
              </a:solidFill>
              <a:ln w="12700" cap="flat">
                <a:noFill/>
                <a:miter lim="400000"/>
              </a:ln>
              <a:effectLst/>
            </p:spPr>
            <p:txBody>
              <a:bodyPr wrap="square" lIns="89098" tIns="89098" rIns="89098" bIns="89098" numCol="1" anchor="ctr">
                <a:noAutofit/>
              </a:bodyPr>
              <a:lstStyle/>
              <a:p>
                <a:pPr defTabSz="400964">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17" name="R:64…"/>
              <p:cNvSpPr txBox="1"/>
              <p:nvPr/>
            </p:nvSpPr>
            <p:spPr>
              <a:xfrm>
                <a:off x="752023" y="2244815"/>
                <a:ext cx="923752" cy="728372"/>
              </a:xfrm>
              <a:prstGeom prst="rect">
                <a:avLst/>
              </a:prstGeom>
              <a:noFill/>
              <a:ln w="12700" cap="flat">
                <a:noFill/>
                <a:miter lim="400000"/>
              </a:ln>
              <a:effectLst/>
            </p:spPr>
            <p:txBody>
              <a:bodyPr wrap="square" lIns="44549" tIns="44549" rIns="44549" bIns="44549" numCol="1" anchor="t">
                <a:noAutofit/>
              </a:bodyPr>
              <a:lstStyle/>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R:64</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G:191</a:t>
                </a:r>
              </a:p>
              <a:p>
                <a:pPr defTabSz="400964">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B:176</a:t>
                </a:r>
              </a:p>
            </p:txBody>
          </p:sp>
          <p:sp>
            <p:nvSpPr>
              <p:cNvPr id="218" name="緑系"/>
              <p:cNvSpPr txBox="1"/>
              <p:nvPr/>
            </p:nvSpPr>
            <p:spPr>
              <a:xfrm>
                <a:off x="21745" y="0"/>
                <a:ext cx="1167349" cy="442648"/>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228" b="1">
                    <a:solidFill>
                      <a:prstClr val="black"/>
                    </a:solidFill>
                    <a:latin typeface="メイリオ" panose="020B0604030504040204" charset="-128"/>
                    <a:ea typeface="メイリオ" panose="020B0604030504040204" charset="-128"/>
                  </a:rPr>
                  <a:t>緑系</a:t>
                </a:r>
              </a:p>
            </p:txBody>
          </p:sp>
        </p:grpSp>
      </p:grpSp>
    </p:spTree>
    <p:extLst>
      <p:ext uri="{BB962C8B-B14F-4D97-AF65-F5344CB8AC3E}">
        <p14:creationId xmlns:p14="http://schemas.microsoft.com/office/powerpoint/2010/main" val="1137298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336477" y="1175380"/>
            <a:ext cx="8018859" cy="14840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592079" y="1361928"/>
            <a:ext cx="7508214" cy="1226618"/>
          </a:xfrm>
          <a:prstGeom prst="rect">
            <a:avLst/>
          </a:prstGeom>
          <a:noFill/>
        </p:spPr>
        <p:txBody>
          <a:bodyPr wrap="square" rtlCol="0">
            <a:spAutoFit/>
          </a:bodyPr>
          <a:lstStyle/>
          <a:p>
            <a:pPr marL="161500"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数字はジャンプ率を意識すると</a:t>
            </a:r>
          </a:p>
          <a:p>
            <a:pPr marL="161500"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読みやすくなる</a:t>
            </a:r>
          </a:p>
        </p:txBody>
      </p:sp>
      <p:sp>
        <p:nvSpPr>
          <p:cNvPr id="2" name="テキストボックス 1"/>
          <p:cNvSpPr txBox="1"/>
          <p:nvPr/>
        </p:nvSpPr>
        <p:spPr>
          <a:xfrm>
            <a:off x="1592079" y="3157262"/>
            <a:ext cx="7508214" cy="1192506"/>
          </a:xfrm>
          <a:prstGeom prst="rect">
            <a:avLst/>
          </a:prstGeom>
          <a:noFill/>
        </p:spPr>
        <p:txBody>
          <a:bodyPr wrap="square" rtlCol="0">
            <a:spAutoFit/>
          </a:bodyPr>
          <a:lstStyle/>
          <a:p>
            <a:pPr marL="161500" algn="ctr">
              <a:lnSpc>
                <a:spcPct val="120000"/>
              </a:lnSpc>
              <a:defRPr/>
            </a:pP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rPr>
              <a:t>最大</a:t>
            </a:r>
            <a:r>
              <a:rPr kumimoji="0" lang="en-US" altLang="ja-JP" sz="6314" b="1" kern="0" spc="439" dirty="0">
                <a:solidFill>
                  <a:prstClr val="black">
                    <a:lumMod val="85000"/>
                    <a:lumOff val="15000"/>
                  </a:prstClr>
                </a:solidFill>
                <a:latin typeface="Yu Gothic" panose="020B0400000000000000" pitchFamily="34" charset="-128"/>
                <a:ea typeface="Yu Gothic" panose="020B0400000000000000" pitchFamily="34" charset="-128"/>
              </a:rPr>
              <a:t>50</a:t>
            </a:r>
            <a:r>
              <a:rPr kumimoji="0" lang="ja-JP" altLang="en-US" sz="4210" b="1" kern="0" spc="439">
                <a:solidFill>
                  <a:prstClr val="black">
                    <a:lumMod val="85000"/>
                    <a:lumOff val="15000"/>
                  </a:prstClr>
                </a:solidFill>
                <a:latin typeface="Yu Gothic" panose="020B0400000000000000" pitchFamily="34" charset="-128"/>
                <a:ea typeface="Yu Gothic" panose="020B0400000000000000" pitchFamily="34" charset="-128"/>
              </a:rPr>
              <a:t>％</a:t>
            </a: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rPr>
              <a:t>削減</a:t>
            </a:r>
          </a:p>
        </p:txBody>
      </p:sp>
      <p:sp>
        <p:nvSpPr>
          <p:cNvPr id="5" name="テキストボックス 4"/>
          <p:cNvSpPr txBox="1"/>
          <p:nvPr/>
        </p:nvSpPr>
        <p:spPr>
          <a:xfrm>
            <a:off x="1592079" y="4771615"/>
            <a:ext cx="7508214" cy="1192506"/>
          </a:xfrm>
          <a:prstGeom prst="rect">
            <a:avLst/>
          </a:prstGeom>
          <a:noFill/>
        </p:spPr>
        <p:txBody>
          <a:bodyPr wrap="square" rtlCol="0">
            <a:spAutoFit/>
          </a:bodyPr>
          <a:lstStyle/>
          <a:p>
            <a:pPr marL="161500" algn="ctr">
              <a:lnSpc>
                <a:spcPct val="120000"/>
              </a:lnSpc>
              <a:defRPr/>
            </a:pP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rPr>
              <a:t>ディスプレイ</a:t>
            </a:r>
            <a:r>
              <a:rPr kumimoji="0" lang="en-US" altLang="ja-JP" sz="6314" b="1" kern="0" spc="439" dirty="0">
                <a:solidFill>
                  <a:prstClr val="black">
                    <a:lumMod val="85000"/>
                    <a:lumOff val="15000"/>
                  </a:prstClr>
                </a:solidFill>
                <a:latin typeface="Yu Gothic" panose="020B0400000000000000" pitchFamily="34" charset="-128"/>
                <a:ea typeface="Yu Gothic" panose="020B0400000000000000" pitchFamily="34" charset="-128"/>
              </a:rPr>
              <a:t>1.4</a:t>
            </a:r>
            <a:r>
              <a:rPr kumimoji="0" lang="en-US" altLang="ja-JP" sz="4210" b="1" kern="0" spc="439" dirty="0">
                <a:solidFill>
                  <a:prstClr val="black">
                    <a:lumMod val="85000"/>
                    <a:lumOff val="15000"/>
                  </a:prstClr>
                </a:solidFill>
                <a:latin typeface="Yu Gothic" panose="020B0400000000000000" pitchFamily="34" charset="-128"/>
                <a:ea typeface="Yu Gothic" panose="020B0400000000000000" pitchFamily="34" charset="-128"/>
              </a:rPr>
              <a:t>mm</a:t>
            </a: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rPr>
              <a:t>の薄さ</a:t>
            </a:r>
          </a:p>
        </p:txBody>
      </p:sp>
    </p:spTree>
    <p:extLst>
      <p:ext uri="{BB962C8B-B14F-4D97-AF65-F5344CB8AC3E}">
        <p14:creationId xmlns:p14="http://schemas.microsoft.com/office/powerpoint/2010/main" val="376697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336477" y="1175380"/>
            <a:ext cx="8018859" cy="14840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592079" y="1361928"/>
            <a:ext cx="7508214" cy="1226618"/>
          </a:xfrm>
          <a:prstGeom prst="rect">
            <a:avLst/>
          </a:prstGeom>
          <a:noFill/>
        </p:spPr>
        <p:txBody>
          <a:bodyPr wrap="square" rtlCol="0">
            <a:spAutoFit/>
          </a:bodyPr>
          <a:lstStyle/>
          <a:p>
            <a:pPr marL="161500"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テキストを強調して</a:t>
            </a:r>
          </a:p>
          <a:p>
            <a:pPr marL="161500"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メリハリをつける</a:t>
            </a:r>
          </a:p>
        </p:txBody>
      </p:sp>
      <p:sp>
        <p:nvSpPr>
          <p:cNvPr id="2" name="テキストボックス 1"/>
          <p:cNvSpPr txBox="1"/>
          <p:nvPr/>
        </p:nvSpPr>
        <p:spPr>
          <a:xfrm>
            <a:off x="1592079" y="3826057"/>
            <a:ext cx="7508214" cy="1226618"/>
          </a:xfrm>
          <a:prstGeom prst="rect">
            <a:avLst/>
          </a:prstGeom>
          <a:noFill/>
        </p:spPr>
        <p:txBody>
          <a:bodyPr wrap="square" rtlCol="0">
            <a:spAutoFit/>
          </a:bodyPr>
          <a:lstStyle/>
          <a:p>
            <a:pPr marL="161500" algn="ctr">
              <a:lnSpc>
                <a:spcPct val="120000"/>
              </a:lnSpc>
              <a:defRPr/>
            </a:pP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sym typeface="+mn-ea"/>
              </a:rPr>
              <a:t>プレゼンテーションは</a:t>
            </a:r>
            <a:endPar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endParaRPr>
          </a:p>
          <a:p>
            <a:pPr marL="161500" algn="ctr">
              <a:lnSpc>
                <a:spcPct val="120000"/>
              </a:lnSpc>
              <a:defRPr/>
            </a:pPr>
            <a:r>
              <a:rPr kumimoji="0" lang="ja-JP" altLang="en-US" sz="3157" kern="0" spc="439">
                <a:solidFill>
                  <a:srgbClr val="4C668E"/>
                </a:solidFill>
                <a:latin typeface="Yu Gothic" panose="020B0400000000000000" pitchFamily="34" charset="-128"/>
                <a:ea typeface="Yu Gothic" panose="020B0400000000000000" pitchFamily="34" charset="-128"/>
                <a:sym typeface="+mn-ea"/>
              </a:rPr>
              <a:t>シンプル</a:t>
            </a: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sym typeface="+mn-ea"/>
              </a:rPr>
              <a:t>でよい</a:t>
            </a:r>
            <a:endPar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endParaRPr>
          </a:p>
        </p:txBody>
      </p:sp>
      <p:sp>
        <p:nvSpPr>
          <p:cNvPr id="5" name="テキストボックス 4"/>
          <p:cNvSpPr txBox="1"/>
          <p:nvPr/>
        </p:nvSpPr>
        <p:spPr>
          <a:xfrm>
            <a:off x="1592079" y="5223232"/>
            <a:ext cx="7508214" cy="1500475"/>
          </a:xfrm>
          <a:prstGeom prst="rect">
            <a:avLst/>
          </a:prstGeom>
          <a:noFill/>
        </p:spPr>
        <p:txBody>
          <a:bodyPr wrap="square" rtlCol="0">
            <a:spAutoFit/>
          </a:bodyPr>
          <a:lstStyle/>
          <a:p>
            <a:pPr marL="161500" algn="ctr">
              <a:lnSpc>
                <a:spcPct val="120000"/>
              </a:lnSpc>
              <a:defRPr/>
            </a:pP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sym typeface="+mn-ea"/>
              </a:rPr>
              <a:t>プレゼンテーションは</a:t>
            </a:r>
            <a:endPar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endParaRPr>
          </a:p>
          <a:p>
            <a:pPr marL="161500" algn="ctr">
              <a:lnSpc>
                <a:spcPct val="120000"/>
              </a:lnSpc>
              <a:defRPr/>
            </a:pPr>
            <a:r>
              <a:rPr kumimoji="0" lang="ja-JP" altLang="en-US" sz="4736" b="1" kern="0" spc="439">
                <a:solidFill>
                  <a:srgbClr val="4C668E"/>
                </a:solidFill>
                <a:latin typeface="Yu Gothic" panose="020B0400000000000000" pitchFamily="34" charset="-128"/>
                <a:ea typeface="Yu Gothic" panose="020B0400000000000000" pitchFamily="34" charset="-128"/>
                <a:sym typeface="+mn-ea"/>
              </a:rPr>
              <a:t>シンプル</a:t>
            </a: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sym typeface="+mn-ea"/>
              </a:rPr>
              <a:t>でよい</a:t>
            </a:r>
            <a:endPar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endParaRPr>
          </a:p>
        </p:txBody>
      </p:sp>
      <p:sp>
        <p:nvSpPr>
          <p:cNvPr id="25" name="テキストボックス 24"/>
          <p:cNvSpPr txBox="1"/>
          <p:nvPr/>
        </p:nvSpPr>
        <p:spPr>
          <a:xfrm>
            <a:off x="1591522" y="2785276"/>
            <a:ext cx="7508214" cy="974754"/>
          </a:xfrm>
          <a:prstGeom prst="rect">
            <a:avLst/>
          </a:prstGeom>
          <a:noFill/>
        </p:spPr>
        <p:txBody>
          <a:bodyPr wrap="square" rtlCol="0">
            <a:spAutoFit/>
          </a:bodyPr>
          <a:lstStyle/>
          <a:p>
            <a:pPr marL="161500" algn="ctr">
              <a:lnSpc>
                <a:spcPct val="120000"/>
              </a:lnSpc>
              <a:defRPr/>
            </a:pPr>
            <a:r>
              <a:rPr kumimoji="0" lang="ja-JP" altLang="en-US" sz="2456">
                <a:solidFill>
                  <a:prstClr val="black">
                    <a:lumMod val="85000"/>
                    <a:lumOff val="15000"/>
                  </a:prstClr>
                </a:solidFill>
                <a:latin typeface="Yu Gothic" panose="020B0400000000000000" pitchFamily="34" charset="-128"/>
                <a:ea typeface="Yu Gothic" panose="020B0400000000000000" pitchFamily="34" charset="-128"/>
              </a:rPr>
              <a:t>文字に色をつけると細く見えるので、</a:t>
            </a:r>
          </a:p>
          <a:p>
            <a:pPr marL="161500" algn="ctr">
              <a:lnSpc>
                <a:spcPct val="120000"/>
              </a:lnSpc>
              <a:defRPr/>
            </a:pPr>
            <a:r>
              <a:rPr kumimoji="0" lang="ja-JP" altLang="en-US" sz="2456">
                <a:solidFill>
                  <a:prstClr val="black">
                    <a:lumMod val="85000"/>
                    <a:lumOff val="15000"/>
                  </a:prstClr>
                </a:solidFill>
                <a:latin typeface="Yu Gothic" panose="020B0400000000000000" pitchFamily="34" charset="-128"/>
                <a:ea typeface="Yu Gothic" panose="020B0400000000000000" pitchFamily="34" charset="-128"/>
              </a:rPr>
              <a:t>強調部分は太文字や大きさを大きくする</a:t>
            </a:r>
          </a:p>
        </p:txBody>
      </p:sp>
      <p:sp>
        <p:nvSpPr>
          <p:cNvPr id="3" name="乗算記号 2"/>
          <p:cNvSpPr/>
          <p:nvPr/>
        </p:nvSpPr>
        <p:spPr>
          <a:xfrm>
            <a:off x="1755797" y="3730834"/>
            <a:ext cx="1275778" cy="1340375"/>
          </a:xfrm>
          <a:prstGeom prst="mathMultiply">
            <a:avLst>
              <a:gd name="adj1" fmla="val 938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Yu Gothic" panose="020B0400000000000000" pitchFamily="34" charset="-128"/>
              <a:ea typeface="Yu Gothic" panose="020B0400000000000000" pitchFamily="34" charset="-128"/>
            </a:endParaRPr>
          </a:p>
        </p:txBody>
      </p:sp>
      <p:sp>
        <p:nvSpPr>
          <p:cNvPr id="7" name="ドーナツ 6"/>
          <p:cNvSpPr/>
          <p:nvPr/>
        </p:nvSpPr>
        <p:spPr>
          <a:xfrm>
            <a:off x="1961836" y="5450433"/>
            <a:ext cx="864255" cy="864255"/>
          </a:xfrm>
          <a:prstGeom prst="donut">
            <a:avLst>
              <a:gd name="adj" fmla="val 1069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6219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336477" y="1175380"/>
            <a:ext cx="8018859" cy="14840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592079" y="1361928"/>
            <a:ext cx="7508214" cy="1226618"/>
          </a:xfrm>
          <a:prstGeom prst="rect">
            <a:avLst/>
          </a:prstGeom>
          <a:noFill/>
        </p:spPr>
        <p:txBody>
          <a:bodyPr wrap="square" rtlCol="0">
            <a:spAutoFit/>
          </a:bodyPr>
          <a:lstStyle/>
          <a:p>
            <a:pPr marL="161500"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背景とのコントラストを</a:t>
            </a:r>
          </a:p>
          <a:p>
            <a:pPr marL="161500"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意識する</a:t>
            </a:r>
          </a:p>
        </p:txBody>
      </p:sp>
      <p:grpSp>
        <p:nvGrpSpPr>
          <p:cNvPr id="9" name="グループ化 8"/>
          <p:cNvGrpSpPr/>
          <p:nvPr/>
        </p:nvGrpSpPr>
        <p:grpSpPr>
          <a:xfrm>
            <a:off x="1868841" y="3449616"/>
            <a:ext cx="2052048" cy="872051"/>
            <a:chOff x="956" y="4487"/>
            <a:chExt cx="3685" cy="1566"/>
          </a:xfrm>
        </p:grpSpPr>
        <p:sp>
          <p:nvSpPr>
            <p:cNvPr id="7" name="四角形 6"/>
            <p:cNvSpPr/>
            <p:nvPr/>
          </p:nvSpPr>
          <p:spPr>
            <a:xfrm>
              <a:off x="967" y="4487"/>
              <a:ext cx="3674"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3" name="テキストボックス 2"/>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10" name="グループ化 9"/>
          <p:cNvGrpSpPr/>
          <p:nvPr/>
        </p:nvGrpSpPr>
        <p:grpSpPr>
          <a:xfrm>
            <a:off x="1868839" y="4488170"/>
            <a:ext cx="2041468" cy="872051"/>
            <a:chOff x="956" y="4487"/>
            <a:chExt cx="3666" cy="1566"/>
          </a:xfrm>
        </p:grpSpPr>
        <p:sp>
          <p:nvSpPr>
            <p:cNvPr id="11" name="四角形 10"/>
            <p:cNvSpPr/>
            <p:nvPr/>
          </p:nvSpPr>
          <p:spPr>
            <a:xfrm>
              <a:off x="987" y="4487"/>
              <a:ext cx="3634"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12" name="テキストボックス 11"/>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13" name="グループ化 12"/>
          <p:cNvGrpSpPr/>
          <p:nvPr/>
        </p:nvGrpSpPr>
        <p:grpSpPr>
          <a:xfrm>
            <a:off x="1868840" y="5527280"/>
            <a:ext cx="2052605" cy="872051"/>
            <a:chOff x="956" y="4487"/>
            <a:chExt cx="3686" cy="1566"/>
          </a:xfrm>
        </p:grpSpPr>
        <p:sp>
          <p:nvSpPr>
            <p:cNvPr id="14" name="四角形 13"/>
            <p:cNvSpPr/>
            <p:nvPr/>
          </p:nvSpPr>
          <p:spPr>
            <a:xfrm>
              <a:off x="966" y="4487"/>
              <a:ext cx="3676"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15" name="テキストボックス 14"/>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sp>
        <p:nvSpPr>
          <p:cNvPr id="25" name="テキストボックス 24"/>
          <p:cNvSpPr txBox="1"/>
          <p:nvPr/>
        </p:nvSpPr>
        <p:spPr>
          <a:xfrm>
            <a:off x="1591522" y="2785277"/>
            <a:ext cx="7508214" cy="520271"/>
          </a:xfrm>
          <a:prstGeom prst="rect">
            <a:avLst/>
          </a:prstGeom>
          <a:noFill/>
        </p:spPr>
        <p:txBody>
          <a:bodyPr wrap="square" rtlCol="0">
            <a:spAutoFit/>
          </a:bodyPr>
          <a:lstStyle/>
          <a:p>
            <a:pPr marL="161500" algn="ctr">
              <a:lnSpc>
                <a:spcPct val="120000"/>
              </a:lnSpc>
              <a:defRPr/>
            </a:pPr>
            <a:r>
              <a:rPr kumimoji="0" lang="ja-JP" altLang="en-US" sz="2456" b="1">
                <a:solidFill>
                  <a:prstClr val="black">
                    <a:lumMod val="85000"/>
                    <a:lumOff val="15000"/>
                  </a:prstClr>
                </a:solidFill>
                <a:latin typeface="Yu Gothic" panose="020B0400000000000000" pitchFamily="34" charset="-128"/>
                <a:ea typeface="Yu Gothic" panose="020B0400000000000000" pitchFamily="34" charset="-128"/>
              </a:rPr>
              <a:t>背景との差が強いほど視認性が高まる</a:t>
            </a:r>
          </a:p>
        </p:txBody>
      </p:sp>
      <p:grpSp>
        <p:nvGrpSpPr>
          <p:cNvPr id="26" name="グループ化 25"/>
          <p:cNvGrpSpPr/>
          <p:nvPr/>
        </p:nvGrpSpPr>
        <p:grpSpPr>
          <a:xfrm>
            <a:off x="4320162" y="3449616"/>
            <a:ext cx="2052048" cy="872051"/>
            <a:chOff x="956" y="4487"/>
            <a:chExt cx="3685" cy="1566"/>
          </a:xfrm>
        </p:grpSpPr>
        <p:sp>
          <p:nvSpPr>
            <p:cNvPr id="27" name="四角形 26"/>
            <p:cNvSpPr/>
            <p:nvPr/>
          </p:nvSpPr>
          <p:spPr>
            <a:xfrm>
              <a:off x="967" y="4487"/>
              <a:ext cx="3674"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28" name="テキストボックス 27"/>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29" name="グループ化 28"/>
          <p:cNvGrpSpPr/>
          <p:nvPr/>
        </p:nvGrpSpPr>
        <p:grpSpPr>
          <a:xfrm>
            <a:off x="4320160" y="4488170"/>
            <a:ext cx="2041468" cy="872051"/>
            <a:chOff x="956" y="4487"/>
            <a:chExt cx="3666" cy="1566"/>
          </a:xfrm>
        </p:grpSpPr>
        <p:sp>
          <p:nvSpPr>
            <p:cNvPr id="30" name="四角形 29"/>
            <p:cNvSpPr/>
            <p:nvPr/>
          </p:nvSpPr>
          <p:spPr>
            <a:xfrm>
              <a:off x="987" y="4487"/>
              <a:ext cx="3634"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31" name="テキストボックス 30"/>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32" name="グループ化 31"/>
          <p:cNvGrpSpPr/>
          <p:nvPr/>
        </p:nvGrpSpPr>
        <p:grpSpPr>
          <a:xfrm>
            <a:off x="4320160" y="5527280"/>
            <a:ext cx="2052605" cy="872051"/>
            <a:chOff x="956" y="4487"/>
            <a:chExt cx="3686" cy="1566"/>
          </a:xfrm>
        </p:grpSpPr>
        <p:sp>
          <p:nvSpPr>
            <p:cNvPr id="33" name="四角形 32"/>
            <p:cNvSpPr/>
            <p:nvPr/>
          </p:nvSpPr>
          <p:spPr>
            <a:xfrm>
              <a:off x="966" y="4487"/>
              <a:ext cx="3676"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34" name="テキストボックス 33"/>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grpSp>
        <p:nvGrpSpPr>
          <p:cNvPr id="35" name="グループ化 34"/>
          <p:cNvGrpSpPr/>
          <p:nvPr/>
        </p:nvGrpSpPr>
        <p:grpSpPr>
          <a:xfrm>
            <a:off x="6795428" y="3449616"/>
            <a:ext cx="2052048" cy="872051"/>
            <a:chOff x="956" y="4487"/>
            <a:chExt cx="3685" cy="1566"/>
          </a:xfrm>
        </p:grpSpPr>
        <p:sp>
          <p:nvSpPr>
            <p:cNvPr id="36" name="四角形 35"/>
            <p:cNvSpPr/>
            <p:nvPr/>
          </p:nvSpPr>
          <p:spPr>
            <a:xfrm>
              <a:off x="967" y="4487"/>
              <a:ext cx="3674"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37" name="テキストボックス 36"/>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38" name="グループ化 37"/>
          <p:cNvGrpSpPr/>
          <p:nvPr/>
        </p:nvGrpSpPr>
        <p:grpSpPr>
          <a:xfrm>
            <a:off x="6795426" y="4488170"/>
            <a:ext cx="2041468" cy="872051"/>
            <a:chOff x="956" y="4487"/>
            <a:chExt cx="3666" cy="1566"/>
          </a:xfrm>
        </p:grpSpPr>
        <p:sp>
          <p:nvSpPr>
            <p:cNvPr id="39" name="四角形 38"/>
            <p:cNvSpPr/>
            <p:nvPr/>
          </p:nvSpPr>
          <p:spPr>
            <a:xfrm>
              <a:off x="987" y="4487"/>
              <a:ext cx="3634"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40" name="テキストボックス 39"/>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41" name="グループ化 40"/>
          <p:cNvGrpSpPr/>
          <p:nvPr/>
        </p:nvGrpSpPr>
        <p:grpSpPr>
          <a:xfrm>
            <a:off x="6795426" y="5527280"/>
            <a:ext cx="2052605" cy="872051"/>
            <a:chOff x="956" y="4487"/>
            <a:chExt cx="3686" cy="1566"/>
          </a:xfrm>
        </p:grpSpPr>
        <p:sp>
          <p:nvSpPr>
            <p:cNvPr id="42" name="四角形 41"/>
            <p:cNvSpPr/>
            <p:nvPr/>
          </p:nvSpPr>
          <p:spPr>
            <a:xfrm>
              <a:off x="966" y="4487"/>
              <a:ext cx="3676"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43" name="テキストボックス 42"/>
            <p:cNvSpPr txBox="1"/>
            <p:nvPr/>
          </p:nvSpPr>
          <p:spPr>
            <a:xfrm>
              <a:off x="956" y="4705"/>
              <a:ext cx="3666" cy="1154"/>
            </a:xfrm>
            <a:prstGeom prst="rect">
              <a:avLst/>
            </a:prstGeom>
            <a:noFill/>
          </p:spPr>
          <p:txBody>
            <a:bodyPr wrap="square" rtlCol="0">
              <a:spAutoFit/>
            </a:bodyPr>
            <a:lstStyle/>
            <a:p>
              <a:pPr marL="161500" algn="ctr">
                <a:lnSpc>
                  <a:spcPct val="120000"/>
                </a:lnSpc>
                <a:defRPr/>
              </a:pPr>
              <a:r>
                <a:rPr kumimoji="0" lang="ja-JP" altLang="en-US" sz="3157" b="1" kern="0" spc="439">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spTree>
    <p:extLst>
      <p:ext uri="{BB962C8B-B14F-4D97-AF65-F5344CB8AC3E}">
        <p14:creationId xmlns:p14="http://schemas.microsoft.com/office/powerpoint/2010/main" val="1153094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形 2" descr="usa-1777986_1280"/>
          <p:cNvPicPr>
            <a:picLocks noChangeAspect="1"/>
          </p:cNvPicPr>
          <p:nvPr/>
        </p:nvPicPr>
        <p:blipFill rotWithShape="1">
          <a:blip r:embed="rId2"/>
          <a:srcRect l="22351" r="33864"/>
          <a:stretch/>
        </p:blipFill>
        <p:spPr>
          <a:xfrm>
            <a:off x="0" y="-46562"/>
            <a:ext cx="4985866" cy="7588055"/>
          </a:xfrm>
          <a:prstGeom prst="rect">
            <a:avLst/>
          </a:prstGeom>
        </p:spPr>
      </p:pic>
      <p:sp>
        <p:nvSpPr>
          <p:cNvPr id="4" name="テキストボックス 3"/>
          <p:cNvSpPr txBox="1"/>
          <p:nvPr/>
        </p:nvSpPr>
        <p:spPr>
          <a:xfrm>
            <a:off x="5706567" y="2895771"/>
            <a:ext cx="3859633" cy="2380780"/>
          </a:xfrm>
          <a:prstGeom prst="rect">
            <a:avLst/>
          </a:prstGeom>
          <a:noFill/>
        </p:spPr>
        <p:txBody>
          <a:bodyPr wrap="square" rtlCol="0">
            <a:spAutoFit/>
          </a:bodyPr>
          <a:lstStyle/>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画像の縦置き</a:t>
            </a:r>
          </a:p>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テキストは</a:t>
            </a:r>
          </a:p>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右に配置</a:t>
            </a:r>
          </a:p>
        </p:txBody>
      </p:sp>
    </p:spTree>
    <p:extLst>
      <p:ext uri="{BB962C8B-B14F-4D97-AF65-F5344CB8AC3E}">
        <p14:creationId xmlns:p14="http://schemas.microsoft.com/office/powerpoint/2010/main" val="205891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形 1" descr="tree-247122_1280"/>
          <p:cNvPicPr>
            <a:picLocks noChangeAspect="1"/>
          </p:cNvPicPr>
          <p:nvPr/>
        </p:nvPicPr>
        <p:blipFill rotWithShape="1">
          <a:blip r:embed="rId2"/>
          <a:srcRect t="14918" b="11919"/>
          <a:stretch/>
        </p:blipFill>
        <p:spPr>
          <a:xfrm>
            <a:off x="0" y="0"/>
            <a:ext cx="10691813" cy="4143730"/>
          </a:xfrm>
          <a:prstGeom prst="rect">
            <a:avLst/>
          </a:prstGeom>
        </p:spPr>
      </p:pic>
      <p:sp>
        <p:nvSpPr>
          <p:cNvPr id="4" name="テキストボックス 3"/>
          <p:cNvSpPr txBox="1"/>
          <p:nvPr/>
        </p:nvSpPr>
        <p:spPr>
          <a:xfrm>
            <a:off x="2507008" y="4859957"/>
            <a:ext cx="5785830" cy="1603324"/>
          </a:xfrm>
          <a:prstGeom prst="rect">
            <a:avLst/>
          </a:prstGeom>
          <a:noFill/>
        </p:spPr>
        <p:txBody>
          <a:bodyPr wrap="square" rtlCol="0">
            <a:spAutoFit/>
          </a:bodyPr>
          <a:lstStyle/>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画像の横置き</a:t>
            </a:r>
          </a:p>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テキストは下に配置</a:t>
            </a:r>
          </a:p>
        </p:txBody>
      </p:sp>
    </p:spTree>
    <p:extLst>
      <p:ext uri="{BB962C8B-B14F-4D97-AF65-F5344CB8AC3E}">
        <p14:creationId xmlns:p14="http://schemas.microsoft.com/office/powerpoint/2010/main" val="415820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67713F7-C46C-3943-ACF5-2FA051895F72}"/>
              </a:ext>
            </a:extLst>
          </p:cNvPr>
          <p:cNvSpPr>
            <a:spLocks noGrp="1"/>
          </p:cNvSpPr>
          <p:nvPr/>
        </p:nvSpPr>
        <p:spPr>
          <a:xfrm>
            <a:off x="1591801" y="2303157"/>
            <a:ext cx="7508214" cy="1199805"/>
          </a:xfrm>
          <a:prstGeom prst="rect">
            <a:avLst/>
          </a:prstGeom>
        </p:spPr>
        <p:txBody>
          <a:bodyPr vert="horz" lIns="80189" tIns="40094" rIns="31741" bIns="40094"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806">
                <a:latin typeface="Yu Gothic" panose="020B0400000000000000" pitchFamily="34" charset="-128"/>
                <a:ea typeface="Yu Gothic" panose="020B0400000000000000" pitchFamily="34" charset="-128"/>
              </a:rPr>
              <a:t>次のスライドから営業資料用</a:t>
            </a:r>
            <a:br>
              <a:rPr lang="en-US" altLang="ja-JP" sz="2806" dirty="0">
                <a:latin typeface="Yu Gothic" panose="020B0400000000000000" pitchFamily="34" charset="-128"/>
                <a:ea typeface="Yu Gothic" panose="020B0400000000000000" pitchFamily="34" charset="-128"/>
              </a:rPr>
            </a:br>
            <a:r>
              <a:rPr lang="ja-JP" altLang="en-US" sz="2806">
                <a:latin typeface="Yu Gothic" panose="020B0400000000000000" pitchFamily="34" charset="-128"/>
                <a:ea typeface="Yu Gothic" panose="020B0400000000000000" pitchFamily="34" charset="-128"/>
              </a:rPr>
              <a:t>テンプレートになります</a:t>
            </a:r>
          </a:p>
        </p:txBody>
      </p:sp>
      <p:sp>
        <p:nvSpPr>
          <p:cNvPr id="6" name="上矢印 5">
            <a:extLst>
              <a:ext uri="{FF2B5EF4-FFF2-40B4-BE49-F238E27FC236}">
                <a16:creationId xmlns:a16="http://schemas.microsoft.com/office/drawing/2014/main" id="{1930D8DB-C5D2-2846-B615-E89331F2BAFF}"/>
              </a:ext>
            </a:extLst>
          </p:cNvPr>
          <p:cNvSpPr/>
          <p:nvPr/>
        </p:nvSpPr>
        <p:spPr>
          <a:xfrm rot="10800000">
            <a:off x="4682856" y="4877631"/>
            <a:ext cx="1326100" cy="884067"/>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8" name="タイトル 1">
            <a:extLst>
              <a:ext uri="{FF2B5EF4-FFF2-40B4-BE49-F238E27FC236}">
                <a16:creationId xmlns:a16="http://schemas.microsoft.com/office/drawing/2014/main" id="{AC4C5970-0948-0C4C-830B-20C21A88F686}"/>
              </a:ext>
            </a:extLst>
          </p:cNvPr>
          <p:cNvSpPr>
            <a:spLocks noGrp="1"/>
          </p:cNvSpPr>
          <p:nvPr/>
        </p:nvSpPr>
        <p:spPr>
          <a:xfrm>
            <a:off x="1591801" y="3590394"/>
            <a:ext cx="7508214" cy="1199805"/>
          </a:xfrm>
          <a:prstGeom prst="rect">
            <a:avLst/>
          </a:prstGeom>
        </p:spPr>
        <p:txBody>
          <a:bodyPr vert="horz" lIns="80189" tIns="40094" rIns="31741" bIns="40094"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105">
                <a:latin typeface="Yu Gothic" panose="020B0400000000000000" pitchFamily="34" charset="-128"/>
                <a:ea typeface="Yu Gothic" panose="020B0400000000000000" pitchFamily="34" charset="-128"/>
              </a:rPr>
              <a:t>各ページのノート部分に</a:t>
            </a:r>
            <a:br>
              <a:rPr lang="en-US" altLang="ja-JP" sz="2105" dirty="0">
                <a:latin typeface="Yu Gothic" panose="020B0400000000000000" pitchFamily="34" charset="-128"/>
                <a:ea typeface="Yu Gothic" panose="020B0400000000000000" pitchFamily="34" charset="-128"/>
              </a:rPr>
            </a:br>
            <a:r>
              <a:rPr lang="ja-JP" altLang="en-US" sz="2105">
                <a:latin typeface="Yu Gothic" panose="020B0400000000000000" pitchFamily="34" charset="-128"/>
                <a:ea typeface="Yu Gothic" panose="020B0400000000000000" pitchFamily="34" charset="-128"/>
              </a:rPr>
              <a:t>注意書きがありますので</a:t>
            </a:r>
            <a:endParaRPr lang="en-US" altLang="ja-JP" sz="2105" dirty="0">
              <a:latin typeface="Yu Gothic" panose="020B0400000000000000" pitchFamily="34" charset="-128"/>
              <a:ea typeface="Yu Gothic" panose="020B0400000000000000" pitchFamily="34" charset="-128"/>
            </a:endParaRPr>
          </a:p>
          <a:p>
            <a:r>
              <a:rPr lang="ja-JP" altLang="en-US" sz="2105">
                <a:latin typeface="Yu Gothic" panose="020B0400000000000000" pitchFamily="34" charset="-128"/>
                <a:ea typeface="Yu Gothic" panose="020B0400000000000000" pitchFamily="34" charset="-128"/>
              </a:rPr>
              <a:t>そちらも一緒にご覧ください</a:t>
            </a:r>
          </a:p>
        </p:txBody>
      </p:sp>
    </p:spTree>
    <p:extLst>
      <p:ext uri="{BB962C8B-B14F-4D97-AF65-F5344CB8AC3E}">
        <p14:creationId xmlns:p14="http://schemas.microsoft.com/office/powerpoint/2010/main" val="64434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形 2" descr="golden-eagle-2513225_640"/>
          <p:cNvPicPr>
            <a:picLocks noChangeAspect="1"/>
          </p:cNvPicPr>
          <p:nvPr/>
        </p:nvPicPr>
        <p:blipFill>
          <a:blip r:embed="rId2"/>
          <a:srcRect l="6334" r="15095"/>
          <a:stretch>
            <a:fillRect/>
          </a:stretch>
        </p:blipFill>
        <p:spPr>
          <a:xfrm>
            <a:off x="1560337" y="2230639"/>
            <a:ext cx="3658048" cy="3098955"/>
          </a:xfrm>
          <a:prstGeom prst="ellipse">
            <a:avLst/>
          </a:prstGeom>
        </p:spPr>
      </p:pic>
      <p:sp>
        <p:nvSpPr>
          <p:cNvPr id="4" name="テキストボックス 3"/>
          <p:cNvSpPr txBox="1"/>
          <p:nvPr/>
        </p:nvSpPr>
        <p:spPr>
          <a:xfrm>
            <a:off x="5078611" y="3067050"/>
            <a:ext cx="4276725" cy="1603324"/>
          </a:xfrm>
          <a:prstGeom prst="rect">
            <a:avLst/>
          </a:prstGeom>
          <a:noFill/>
        </p:spPr>
        <p:txBody>
          <a:bodyPr wrap="square" rtlCol="0">
            <a:spAutoFit/>
          </a:bodyPr>
          <a:lstStyle/>
          <a:p>
            <a:pPr marL="161500"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図形を使って</a:t>
            </a:r>
          </a:p>
          <a:p>
            <a:pPr marL="161500"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トリミング</a:t>
            </a:r>
          </a:p>
        </p:txBody>
      </p:sp>
    </p:spTree>
    <p:extLst>
      <p:ext uri="{BB962C8B-B14F-4D97-AF65-F5344CB8AC3E}">
        <p14:creationId xmlns:p14="http://schemas.microsoft.com/office/powerpoint/2010/main" val="137419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normAutofit/>
          </a:bodyPr>
          <a:lstStyle/>
          <a:p>
            <a:r>
              <a:rPr kumimoji="1" lang="ja-JP" altLang="en-US" dirty="0">
                <a:latin typeface="Yu Gothic" panose="020B0400000000000000" pitchFamily="34" charset="-128"/>
                <a:ea typeface="Yu Gothic" panose="020B0400000000000000" pitchFamily="34" charset="-128"/>
              </a:rPr>
              <a:t>箇条書き</a:t>
            </a:r>
          </a:p>
        </p:txBody>
      </p:sp>
      <p:sp>
        <p:nvSpPr>
          <p:cNvPr id="4" name="フッター プレースホルダー 3"/>
          <p:cNvSpPr>
            <a:spLocks noGrp="1"/>
          </p:cNvSpPr>
          <p:nvPr>
            <p:ph type="ftr" sz="quarter" idx="4294967295"/>
          </p:nvPr>
        </p:nvSpPr>
        <p:spPr>
          <a:xfrm>
            <a:off x="1336476" y="6445831"/>
            <a:ext cx="2366677" cy="320198"/>
          </a:xfrm>
        </p:spPr>
        <p:txBody>
          <a:bodyPr/>
          <a:lstStyle/>
          <a:p>
            <a:r>
              <a:rPr lang="ja-JP" altLang="en-US"/>
              <a:t>会社名</a:t>
            </a:r>
            <a:endParaRPr lang="ja-JP" altLang="en-US" dirty="0"/>
          </a:p>
        </p:txBody>
      </p:sp>
      <p:sp>
        <p:nvSpPr>
          <p:cNvPr id="13" name="正方形/長方形 12">
            <a:extLst>
              <a:ext uri="{FF2B5EF4-FFF2-40B4-BE49-F238E27FC236}">
                <a16:creationId xmlns:a16="http://schemas.microsoft.com/office/drawing/2014/main" id="{9FAF0C42-3DF4-D34E-954B-9771DF0033DB}"/>
              </a:ext>
            </a:extLst>
          </p:cNvPr>
          <p:cNvSpPr/>
          <p:nvPr/>
        </p:nvSpPr>
        <p:spPr>
          <a:xfrm>
            <a:off x="1620195" y="1885408"/>
            <a:ext cx="3536268" cy="4041449"/>
          </a:xfrm>
          <a:prstGeom prst="rect">
            <a:avLst/>
          </a:prstGeom>
          <a:noFill/>
          <a:ln w="12700" cap="flat" cmpd="sng" algn="ctr">
            <a:noFill/>
            <a:prstDash val="solid"/>
          </a:ln>
          <a:effectLst/>
        </p:spPr>
        <p:txBody>
          <a:bodyPr tIns="63141" rtlCol="0" anchor="t" anchorCtr="0"/>
          <a:lstStyle/>
          <a:p>
            <a:pPr marL="158715" indent="-158715">
              <a:spcBef>
                <a:spcPts val="526"/>
              </a:spcBef>
              <a:spcAft>
                <a:spcPts val="526"/>
              </a:spcAft>
              <a:buFont typeface="Arial" panose="020B0604020202020204" pitchFamily="34" charset="0"/>
              <a:buChar char="•"/>
              <a:defRPr/>
            </a:pPr>
            <a:r>
              <a:rPr kumimoji="0" lang="ja-JP" altLang="en-US" sz="1754" b="1" kern="0" dirty="0">
                <a:solidFill>
                  <a:srgbClr val="009899"/>
                </a:solidFill>
                <a:latin typeface="Yu Gothic" panose="020B0400000000000000" pitchFamily="34" charset="-128"/>
                <a:ea typeface="Yu Gothic" panose="020B0400000000000000" pitchFamily="34" charset="-128"/>
              </a:rPr>
              <a:t>シンプルなデザイン</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デザインをシンプルにすることで、見やすくわかりやすい資料となります。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158715" indent="-158715">
              <a:spcBef>
                <a:spcPts val="526"/>
              </a:spcBef>
              <a:spcAft>
                <a:spcPts val="526"/>
              </a:spcAft>
              <a:buFont typeface="Arial" panose="020B0604020202020204" pitchFamily="34" charset="0"/>
              <a:buChar char="•"/>
              <a:defRPr/>
            </a:pPr>
            <a:r>
              <a:rPr kumimoji="0" lang="ja-JP" altLang="en-US" sz="1754" b="1" kern="0" dirty="0">
                <a:solidFill>
                  <a:srgbClr val="009899"/>
                </a:solidFill>
                <a:latin typeface="Yu Gothic" panose="020B0400000000000000" pitchFamily="34" charset="-128"/>
                <a:ea typeface="Yu Gothic" panose="020B0400000000000000" pitchFamily="34" charset="-128"/>
              </a:rPr>
              <a:t>わかりやすい文章</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せっかくの良い提案も伝わらなければ、価値を認めてもらえません。必ず伝わる表現で製作します。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158715" indent="-158715">
              <a:spcBef>
                <a:spcPts val="526"/>
              </a:spcBef>
              <a:spcAft>
                <a:spcPts val="526"/>
              </a:spcAft>
              <a:buFont typeface="Arial" panose="020B0604020202020204" pitchFamily="34" charset="0"/>
              <a:buChar char="•"/>
              <a:defRPr/>
            </a:pPr>
            <a:r>
              <a:rPr kumimoji="0" lang="ja-JP" altLang="en-US" sz="1754" b="1" kern="0" dirty="0">
                <a:solidFill>
                  <a:srgbClr val="009899"/>
                </a:solidFill>
                <a:latin typeface="Yu Gothic" panose="020B0400000000000000" pitchFamily="34" charset="-128"/>
                <a:ea typeface="Yu Gothic" panose="020B0400000000000000" pitchFamily="34" charset="-128"/>
              </a:rPr>
              <a:t>追加料金なし</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多くの制作会社では、スライド枚数やイラスト、フォーマット、グラフの挿入などで細かく料金設定がされていますが、弊社では一律の料金となっています。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300723" indent="-300723">
              <a:spcBef>
                <a:spcPts val="526"/>
              </a:spcBef>
              <a:spcAft>
                <a:spcPts val="526"/>
              </a:spcAft>
              <a:buFont typeface="Arial" panose="020B0604020202020204" pitchFamily="34" charset="0"/>
              <a:buChar char="•"/>
              <a:defRPr/>
            </a:pPr>
            <a:endParaRPr kumimoji="0" lang="en-US" altLang="ja-JP" sz="1754" kern="0" dirty="0">
              <a:solidFill>
                <a:srgbClr val="000000"/>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9FAF0C42-3DF4-D34E-954B-9771DF0033DB}"/>
              </a:ext>
            </a:extLst>
          </p:cNvPr>
          <p:cNvSpPr/>
          <p:nvPr/>
        </p:nvSpPr>
        <p:spPr>
          <a:xfrm>
            <a:off x="5512683" y="1885408"/>
            <a:ext cx="3536268" cy="4041449"/>
          </a:xfrm>
          <a:prstGeom prst="rect">
            <a:avLst/>
          </a:prstGeom>
          <a:noFill/>
          <a:ln w="12700" cap="flat" cmpd="sng" algn="ctr">
            <a:noFill/>
            <a:prstDash val="solid"/>
          </a:ln>
          <a:effectLst/>
        </p:spPr>
        <p:txBody>
          <a:bodyPr tIns="63141" rtlCol="0" anchor="t" anchorCtr="0"/>
          <a:lstStyle/>
          <a:p>
            <a:pPr marL="233896" indent="-233896">
              <a:spcBef>
                <a:spcPts val="526"/>
              </a:spcBef>
              <a:spcAft>
                <a:spcPts val="526"/>
              </a:spcAft>
              <a:buFont typeface="+mj-lt"/>
              <a:buAutoNum type="arabicPeriod"/>
              <a:defRPr/>
            </a:pPr>
            <a:r>
              <a:rPr kumimoji="0" lang="ja-JP" altLang="en-US" sz="1754" b="1" kern="0" dirty="0">
                <a:solidFill>
                  <a:srgbClr val="009899"/>
                </a:solidFill>
                <a:latin typeface="Yu Gothic" panose="020B0400000000000000" pitchFamily="34" charset="-128"/>
                <a:ea typeface="Yu Gothic" panose="020B0400000000000000" pitchFamily="34" charset="-128"/>
              </a:rPr>
              <a:t>シンプルなデザイン</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デザインをシンプルにすることで、見やすくわかりやすい資料となります。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233896" indent="-233896">
              <a:spcBef>
                <a:spcPts val="526"/>
              </a:spcBef>
              <a:spcAft>
                <a:spcPts val="526"/>
              </a:spcAft>
              <a:buFont typeface="+mj-lt"/>
              <a:buAutoNum type="arabicPeriod"/>
              <a:defRPr/>
            </a:pPr>
            <a:r>
              <a:rPr kumimoji="0" lang="ja-JP" altLang="en-US" sz="1754" b="1" kern="0" dirty="0">
                <a:solidFill>
                  <a:srgbClr val="009899"/>
                </a:solidFill>
                <a:latin typeface="Yu Gothic" panose="020B0400000000000000" pitchFamily="34" charset="-128"/>
                <a:ea typeface="Yu Gothic" panose="020B0400000000000000" pitchFamily="34" charset="-128"/>
              </a:rPr>
              <a:t>わかりやすい文章</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せっかくの良い提案も伝わらなければ、価値を認めてもらえません。必ず伝わる表現で製作します。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233896" indent="-233896">
              <a:spcBef>
                <a:spcPts val="526"/>
              </a:spcBef>
              <a:spcAft>
                <a:spcPts val="526"/>
              </a:spcAft>
              <a:buFont typeface="+mj-lt"/>
              <a:buAutoNum type="arabicPeriod"/>
              <a:defRPr/>
            </a:pPr>
            <a:r>
              <a:rPr kumimoji="0" lang="ja-JP" altLang="en-US" sz="1754" b="1" kern="0" dirty="0">
                <a:solidFill>
                  <a:srgbClr val="009899"/>
                </a:solidFill>
                <a:latin typeface="Yu Gothic" panose="020B0400000000000000" pitchFamily="34" charset="-128"/>
                <a:ea typeface="Yu Gothic" panose="020B0400000000000000" pitchFamily="34" charset="-128"/>
              </a:rPr>
              <a:t>追加料金なし</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多くの制作会社では、スライド枚数やイラスト、フォーマット、グラフの挿入などで細かく料金設定がされていますが、弊社では一律の料金となっています。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400964" indent="-400964">
              <a:spcBef>
                <a:spcPts val="526"/>
              </a:spcBef>
              <a:spcAft>
                <a:spcPts val="526"/>
              </a:spcAft>
              <a:buFont typeface="+mj-lt"/>
              <a:buAutoNum type="arabicPeriod"/>
              <a:defRPr/>
            </a:pPr>
            <a:endParaRPr kumimoji="0" lang="en-US" altLang="ja-JP" sz="1754" kern="0" dirty="0">
              <a:solidFill>
                <a:srgbClr val="000000"/>
              </a:solidFill>
              <a:latin typeface="Yu Gothic" panose="020B0400000000000000" pitchFamily="34" charset="-128"/>
              <a:ea typeface="Yu Gothic" panose="020B0400000000000000" pitchFamily="34" charset="-128"/>
            </a:endParaRPr>
          </a:p>
        </p:txBody>
      </p:sp>
      <p:grpSp>
        <p:nvGrpSpPr>
          <p:cNvPr id="6" name="グループ化 5">
            <a:extLst>
              <a:ext uri="{FF2B5EF4-FFF2-40B4-BE49-F238E27FC236}">
                <a16:creationId xmlns:a16="http://schemas.microsoft.com/office/drawing/2014/main" id="{B5B3650D-B827-6243-8F3E-407BB88DC2C5}"/>
              </a:ext>
            </a:extLst>
          </p:cNvPr>
          <p:cNvGrpSpPr/>
          <p:nvPr/>
        </p:nvGrpSpPr>
        <p:grpSpPr>
          <a:xfrm>
            <a:off x="2062228" y="5674268"/>
            <a:ext cx="4294040" cy="771802"/>
            <a:chOff x="2318887" y="605805"/>
            <a:chExt cx="4896544" cy="880095"/>
          </a:xfrm>
        </p:grpSpPr>
        <p:sp>
          <p:nvSpPr>
            <p:cNvPr id="8" name="フリーフォーム 7">
              <a:extLst>
                <a:ext uri="{FF2B5EF4-FFF2-40B4-BE49-F238E27FC236}">
                  <a16:creationId xmlns:a16="http://schemas.microsoft.com/office/drawing/2014/main" id="{AC5A31BC-C1CB-4D4E-A292-9D10621A5DC4}"/>
                </a:ext>
              </a:extLst>
            </p:cNvPr>
            <p:cNvSpPr/>
            <p:nvPr/>
          </p:nvSpPr>
          <p:spPr>
            <a:xfrm flipV="1">
              <a:off x="2318887" y="605805"/>
              <a:ext cx="292100" cy="435595"/>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CC27A735-9BA6-7E41-802B-41D323AB603B}"/>
                </a:ext>
              </a:extLst>
            </p:cNvPr>
            <p:cNvSpPr/>
            <p:nvPr/>
          </p:nvSpPr>
          <p:spPr>
            <a:xfrm>
              <a:off x="2590800" y="902342"/>
              <a:ext cx="4624631" cy="583558"/>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052" kern="0">
                  <a:solidFill>
                    <a:srgbClr val="C00000"/>
                  </a:solidFill>
                  <a:latin typeface="Yu Gothic" panose="020B0400000000000000" pitchFamily="34" charset="-128"/>
                  <a:ea typeface="Yu Gothic" panose="020B0400000000000000" pitchFamily="34" charset="-128"/>
                </a:rPr>
                <a:t>行頭に●をつけないように改行する場合には</a:t>
              </a:r>
              <a:br>
                <a:rPr kumimoji="0" lang="en-US" altLang="ja-JP" sz="1052" kern="0" dirty="0">
                  <a:solidFill>
                    <a:srgbClr val="C00000"/>
                  </a:solidFill>
                  <a:latin typeface="Yu Gothic" panose="020B0400000000000000" pitchFamily="34" charset="-128"/>
                  <a:ea typeface="Yu Gothic" panose="020B0400000000000000" pitchFamily="34" charset="-128"/>
                </a:rPr>
              </a:br>
              <a:r>
                <a:rPr kumimoji="0" lang="ja-JP" altLang="en-US" sz="1052" kern="0">
                  <a:solidFill>
                    <a:srgbClr val="C00000"/>
                  </a:solidFill>
                  <a:latin typeface="Yu Gothic" panose="020B0400000000000000" pitchFamily="34" charset="-128"/>
                  <a:ea typeface="Yu Gothic" panose="020B0400000000000000" pitchFamily="34" charset="-128"/>
                </a:rPr>
                <a:t>「</a:t>
              </a:r>
              <a:r>
                <a:rPr kumimoji="0" lang="en-US" altLang="ja-JP" sz="1052" kern="0" dirty="0">
                  <a:solidFill>
                    <a:srgbClr val="C00000"/>
                  </a:solidFill>
                  <a:latin typeface="Yu Gothic" panose="020B0400000000000000" pitchFamily="34" charset="-128"/>
                  <a:ea typeface="Yu Gothic" panose="020B0400000000000000" pitchFamily="34" charset="-128"/>
                </a:rPr>
                <a:t>shift</a:t>
              </a:r>
              <a:r>
                <a:rPr kumimoji="0" lang="ja-JP" altLang="en-US" sz="1052" kern="0">
                  <a:solidFill>
                    <a:srgbClr val="C00000"/>
                  </a:solidFill>
                  <a:latin typeface="Yu Gothic" panose="020B0400000000000000" pitchFamily="34" charset="-128"/>
                  <a:ea typeface="Yu Gothic" panose="020B0400000000000000" pitchFamily="34" charset="-128"/>
                </a:rPr>
                <a:t>」＋「</a:t>
              </a:r>
              <a:r>
                <a:rPr kumimoji="0" lang="en-US" altLang="ja-JP" sz="1052" kern="0" dirty="0">
                  <a:solidFill>
                    <a:srgbClr val="C00000"/>
                  </a:solidFill>
                  <a:latin typeface="Yu Gothic" panose="020B0400000000000000" pitchFamily="34" charset="-128"/>
                  <a:ea typeface="Yu Gothic" panose="020B0400000000000000" pitchFamily="34" charset="-128"/>
                </a:rPr>
                <a:t>enter</a:t>
              </a:r>
              <a:r>
                <a:rPr kumimoji="0" lang="ja-JP" altLang="en-US" sz="1052" kern="0">
                  <a:solidFill>
                    <a:srgbClr val="C00000"/>
                  </a:solidFill>
                  <a:latin typeface="Yu Gothic" panose="020B0400000000000000" pitchFamily="34" charset="-128"/>
                  <a:ea typeface="Yu Gothic" panose="020B0400000000000000" pitchFamily="34" charset="-128"/>
                </a:rPr>
                <a:t>」で改行すること</a:t>
              </a:r>
              <a:endParaRPr kumimoji="0" lang="en-US" altLang="ja-JP" sz="1052" kern="0" dirty="0">
                <a:solidFill>
                  <a:srgbClr val="C00000"/>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226988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比較表</a:t>
            </a:r>
            <a:endParaRPr kumimoji="1" lang="ja-JP" altLang="en-US" dirty="0">
              <a:latin typeface="Yu Gothic" panose="020B0400000000000000" pitchFamily="34" charset="-128"/>
              <a:ea typeface="Yu Gothic" panose="020B0400000000000000" pitchFamily="34" charset="-128"/>
            </a:endParaRPr>
          </a:p>
        </p:txBody>
      </p:sp>
      <p:graphicFrame>
        <p:nvGraphicFramePr>
          <p:cNvPr id="6" name="表 5">
            <a:extLst>
              <a:ext uri="{FF2B5EF4-FFF2-40B4-BE49-F238E27FC236}">
                <a16:creationId xmlns:a16="http://schemas.microsoft.com/office/drawing/2014/main" id="{CC7FF653-A391-F241-A2A3-316F4F87CF94}"/>
              </a:ext>
            </a:extLst>
          </p:cNvPr>
          <p:cNvGraphicFramePr/>
          <p:nvPr>
            <p:extLst>
              <p:ext uri="{D42A27DB-BD31-4B8C-83A1-F6EECF244321}">
                <p14:modId xmlns:p14="http://schemas.microsoft.com/office/powerpoint/2010/main" val="2419428093"/>
              </p:ext>
            </p:extLst>
          </p:nvPr>
        </p:nvGraphicFramePr>
        <p:xfrm>
          <a:off x="1924923" y="1695966"/>
          <a:ext cx="6841968" cy="4681298"/>
        </p:xfrm>
        <a:graphic>
          <a:graphicData uri="http://schemas.openxmlformats.org/drawingml/2006/table">
            <a:tbl>
              <a:tblPr firstRow="1">
                <a:effectLst/>
                <a:tableStyleId>{69C7853C-536D-4A76-A0AE-DD22124D55A5}</a:tableStyleId>
              </a:tblPr>
              <a:tblGrid>
                <a:gridCol w="1429461">
                  <a:extLst>
                    <a:ext uri="{9D8B030D-6E8A-4147-A177-3AD203B41FA5}">
                      <a16:colId xmlns:a16="http://schemas.microsoft.com/office/drawing/2014/main" val="20000"/>
                    </a:ext>
                  </a:extLst>
                </a:gridCol>
                <a:gridCol w="2706000">
                  <a:extLst>
                    <a:ext uri="{9D8B030D-6E8A-4147-A177-3AD203B41FA5}">
                      <a16:colId xmlns:a16="http://schemas.microsoft.com/office/drawing/2014/main" val="20001"/>
                    </a:ext>
                  </a:extLst>
                </a:gridCol>
                <a:gridCol w="2706507">
                  <a:extLst>
                    <a:ext uri="{9D8B030D-6E8A-4147-A177-3AD203B41FA5}">
                      <a16:colId xmlns:a16="http://schemas.microsoft.com/office/drawing/2014/main" val="20002"/>
                    </a:ext>
                  </a:extLst>
                </a:gridCol>
              </a:tblGrid>
              <a:tr h="413192">
                <a:tc>
                  <a:txBody>
                    <a:bodyPr/>
                    <a:lstStyle/>
                    <a:p>
                      <a:pPr>
                        <a:buNone/>
                      </a:pPr>
                      <a:endParaRPr lang="ja-JP" altLang="en-US" sz="1400" b="1" i="0">
                        <a:latin typeface="Yu Gothic" panose="020B0400000000000000" pitchFamily="34" charset="-128"/>
                        <a:ea typeface="Yu Gothic" panose="020B0400000000000000" pitchFamily="34" charset="-128"/>
                      </a:endParaRPr>
                    </a:p>
                  </a:txBody>
                  <a:tcPr marL="72916" marR="72916" marT="36458" marB="36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buNone/>
                      </a:pPr>
                      <a:r>
                        <a:rPr lang="en-US" altLang="ja-JP" sz="2200" b="1" i="0" dirty="0">
                          <a:latin typeface="Yu Gothic" panose="020B0400000000000000" pitchFamily="34" charset="-128"/>
                          <a:ea typeface="Yu Gothic" panose="020B0400000000000000" pitchFamily="34" charset="-128"/>
                        </a:rPr>
                        <a:t>A</a:t>
                      </a:r>
                      <a:r>
                        <a:rPr lang="ja-JP" altLang="en-US" sz="2200" b="1" i="0">
                          <a:latin typeface="Yu Gothic" panose="020B0400000000000000" pitchFamily="34" charset="-128"/>
                          <a:ea typeface="Yu Gothic" panose="020B0400000000000000" pitchFamily="34" charset="-128"/>
                        </a:rPr>
                        <a:t>社</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buNone/>
                      </a:pPr>
                      <a:r>
                        <a:rPr lang="ja-JP" altLang="en-US" sz="2200" b="1" i="0">
                          <a:latin typeface="Yu Gothic" panose="020B0400000000000000" pitchFamily="34" charset="-128"/>
                          <a:ea typeface="Yu Gothic" panose="020B0400000000000000" pitchFamily="34" charset="-128"/>
                        </a:rPr>
                        <a:t>当社</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899"/>
                    </a:solidFill>
                  </a:tcPr>
                </a:tc>
                <a:extLst>
                  <a:ext uri="{0D108BD9-81ED-4DB2-BD59-A6C34878D82A}">
                    <a16:rowId xmlns:a16="http://schemas.microsoft.com/office/drawing/2014/main" val="10000"/>
                  </a:ext>
                </a:extLst>
              </a:tr>
              <a:tr h="704350">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使いやすさ</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rPr>
                        <a:t>△</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54991">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月額費用</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rPr>
                        <a:t>✖</a:t>
                      </a:r>
                    </a:p>
                    <a:p>
                      <a:pPr algn="ctr">
                        <a:lnSpc>
                          <a:spcPct val="100000"/>
                        </a:lnSpc>
                        <a:buNone/>
                      </a:pPr>
                      <a:r>
                        <a:rPr lang="en-US" altLang="ja-JP" sz="1900" b="1" i="0" dirty="0">
                          <a:latin typeface="Yu Gothic" panose="020B0400000000000000" pitchFamily="34" charset="-128"/>
                          <a:ea typeface="Yu Gothic" panose="020B0400000000000000" pitchFamily="34" charset="-128"/>
                        </a:rPr>
                        <a:t>19,800</a:t>
                      </a:r>
                      <a:r>
                        <a:rPr lang="ja-JP" altLang="en-US" sz="1900" b="1" i="0">
                          <a:latin typeface="Yu Gothic" panose="020B0400000000000000" pitchFamily="34" charset="-128"/>
                          <a:ea typeface="Yu Gothic" panose="020B0400000000000000" pitchFamily="34" charset="-128"/>
                        </a:rPr>
                        <a:t>円</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en-US" altLang="ja-JP" sz="1900" b="1" i="0" dirty="0">
                          <a:solidFill>
                            <a:srgbClr val="009899"/>
                          </a:solidFill>
                          <a:latin typeface="Yu Gothic" panose="020B0400000000000000" pitchFamily="34" charset="-128"/>
                          <a:ea typeface="Yu Gothic" panose="020B0400000000000000" pitchFamily="34" charset="-128"/>
                        </a:rPr>
                        <a:t>9,800</a:t>
                      </a:r>
                      <a:r>
                        <a:rPr lang="ja-JP" altLang="en-US" sz="1900" b="1" i="0">
                          <a:solidFill>
                            <a:srgbClr val="009899"/>
                          </a:solidFill>
                          <a:latin typeface="Yu Gothic" panose="020B0400000000000000" pitchFamily="34" charset="-128"/>
                          <a:ea typeface="Yu Gothic" panose="020B0400000000000000" pitchFamily="34" charset="-128"/>
                        </a:rPr>
                        <a:t>円</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698781">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耐久性</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rPr>
                        <a:t>〇</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54991">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サポート</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sym typeface="+mn-ea"/>
                        </a:rPr>
                        <a:t>△</a:t>
                      </a:r>
                      <a:endParaRPr lang="ja-JP" altLang="en-US" sz="3900" b="1" i="0">
                        <a:latin typeface="Yu Gothic" panose="020B0400000000000000" pitchFamily="34" charset="-128"/>
                        <a:ea typeface="Yu Gothic" panose="020B0400000000000000" pitchFamily="34" charset="-128"/>
                      </a:endParaRPr>
                    </a:p>
                    <a:p>
                      <a:pPr algn="ctr">
                        <a:lnSpc>
                          <a:spcPct val="100000"/>
                        </a:lnSpc>
                        <a:buNone/>
                      </a:pPr>
                      <a:r>
                        <a:rPr lang="ja-JP" altLang="en-US" sz="1900" b="1" i="0">
                          <a:latin typeface="Yu Gothic" panose="020B0400000000000000" pitchFamily="34" charset="-128"/>
                          <a:ea typeface="Yu Gothic" panose="020B0400000000000000" pitchFamily="34" charset="-128"/>
                        </a:rPr>
                        <a:t>平日のみ</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en-US" altLang="ja-JP" sz="1900" b="1" i="0" dirty="0">
                          <a:solidFill>
                            <a:srgbClr val="009899"/>
                          </a:solidFill>
                          <a:latin typeface="Yu Gothic" panose="020B0400000000000000" pitchFamily="34" charset="-128"/>
                          <a:ea typeface="Yu Gothic" panose="020B0400000000000000" pitchFamily="34" charset="-128"/>
                        </a:rPr>
                        <a:t>24</a:t>
                      </a:r>
                      <a:r>
                        <a:rPr lang="ja-JP" altLang="en-US" sz="1900" b="1" i="0">
                          <a:solidFill>
                            <a:srgbClr val="009899"/>
                          </a:solidFill>
                          <a:latin typeface="Yu Gothic" panose="020B0400000000000000" pitchFamily="34" charset="-128"/>
                          <a:ea typeface="Yu Gothic" panose="020B0400000000000000" pitchFamily="34" charset="-128"/>
                        </a:rPr>
                        <a:t>時間対応</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54991">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保証</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rPr>
                        <a:t>✖</a:t>
                      </a:r>
                    </a:p>
                    <a:p>
                      <a:pPr algn="ctr">
                        <a:lnSpc>
                          <a:spcPct val="100000"/>
                        </a:lnSpc>
                        <a:buNone/>
                      </a:pPr>
                      <a:r>
                        <a:rPr lang="ja-JP" altLang="en-US" sz="1900" b="1" i="0">
                          <a:latin typeface="Yu Gothic" panose="020B0400000000000000" pitchFamily="34" charset="-128"/>
                          <a:ea typeface="Yu Gothic" panose="020B0400000000000000" pitchFamily="34" charset="-128"/>
                        </a:rPr>
                        <a:t>なし</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ja-JP" altLang="en-US" sz="1900" b="1" i="0">
                          <a:solidFill>
                            <a:srgbClr val="009899"/>
                          </a:solidFill>
                          <a:latin typeface="Yu Gothic" panose="020B0400000000000000" pitchFamily="34" charset="-128"/>
                          <a:ea typeface="Yu Gothic" panose="020B0400000000000000" pitchFamily="34" charset="-128"/>
                        </a:rPr>
                        <a:t>１年間保証</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9058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棒グラフ</a:t>
            </a:r>
          </a:p>
        </p:txBody>
      </p:sp>
      <p:graphicFrame>
        <p:nvGraphicFramePr>
          <p:cNvPr id="4" name="グラフ 3"/>
          <p:cNvGraphicFramePr/>
          <p:nvPr>
            <p:extLst>
              <p:ext uri="{D42A27DB-BD31-4B8C-83A1-F6EECF244321}">
                <p14:modId xmlns:p14="http://schemas.microsoft.com/office/powerpoint/2010/main" val="2173392785"/>
              </p:ext>
            </p:extLst>
          </p:nvPr>
        </p:nvGraphicFramePr>
        <p:xfrm>
          <a:off x="1872182" y="1330745"/>
          <a:ext cx="6959145" cy="52194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881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折れ線グラフ</a:t>
            </a:r>
          </a:p>
        </p:txBody>
      </p:sp>
      <p:graphicFrame>
        <p:nvGraphicFramePr>
          <p:cNvPr id="4" name="グラフ 3"/>
          <p:cNvGraphicFramePr/>
          <p:nvPr>
            <p:extLst>
              <p:ext uri="{D42A27DB-BD31-4B8C-83A1-F6EECF244321}">
                <p14:modId xmlns:p14="http://schemas.microsoft.com/office/powerpoint/2010/main" val="2152928855"/>
              </p:ext>
            </p:extLst>
          </p:nvPr>
        </p:nvGraphicFramePr>
        <p:xfrm>
          <a:off x="1872182" y="1330745"/>
          <a:ext cx="6959145" cy="521949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ボックス 2"/>
          <p:cNvSpPr txBox="1"/>
          <p:nvPr/>
        </p:nvSpPr>
        <p:spPr>
          <a:xfrm>
            <a:off x="7156275" y="2749638"/>
            <a:ext cx="1947358" cy="520271"/>
          </a:xfrm>
          <a:prstGeom prst="rect">
            <a:avLst/>
          </a:prstGeom>
          <a:noFill/>
        </p:spPr>
        <p:txBody>
          <a:bodyPr wrap="square" rtlCol="0">
            <a:spAutoFit/>
          </a:bodyPr>
          <a:lstStyle/>
          <a:p>
            <a:pPr marL="161500" algn="ctr">
              <a:lnSpc>
                <a:spcPct val="120000"/>
              </a:lnSpc>
              <a:defRPr/>
            </a:pPr>
            <a:r>
              <a:rPr kumimoji="0" lang="ja-JP" altLang="en-US" sz="2456" b="1">
                <a:solidFill>
                  <a:srgbClr val="009899"/>
                </a:solidFill>
                <a:latin typeface="Yu Gothic" panose="020B0400000000000000" pitchFamily="34" charset="-128"/>
                <a:ea typeface="Yu Gothic" panose="020B0400000000000000" pitchFamily="34" charset="-128"/>
              </a:rPr>
              <a:t>自社</a:t>
            </a:r>
          </a:p>
        </p:txBody>
      </p:sp>
      <p:sp>
        <p:nvSpPr>
          <p:cNvPr id="5" name="テキストボックス 4"/>
          <p:cNvSpPr txBox="1"/>
          <p:nvPr/>
        </p:nvSpPr>
        <p:spPr>
          <a:xfrm>
            <a:off x="7156276" y="4277119"/>
            <a:ext cx="1947358" cy="520271"/>
          </a:xfrm>
          <a:prstGeom prst="rect">
            <a:avLst/>
          </a:prstGeom>
          <a:noFill/>
        </p:spPr>
        <p:txBody>
          <a:bodyPr wrap="square" rtlCol="0">
            <a:spAutoFit/>
          </a:bodyPr>
          <a:lstStyle/>
          <a:p>
            <a:pPr marL="161500" algn="ctr">
              <a:lnSpc>
                <a:spcPct val="120000"/>
              </a:lnSpc>
              <a:defRPr/>
            </a:pPr>
            <a:r>
              <a:rPr kumimoji="0" lang="ja-JP" altLang="en-US" sz="2456" b="1">
                <a:solidFill>
                  <a:prstClr val="white">
                    <a:lumMod val="50000"/>
                  </a:prstClr>
                </a:solidFill>
                <a:latin typeface="Yu Gothic" panose="020B0400000000000000" pitchFamily="34" charset="-128"/>
                <a:ea typeface="Yu Gothic" panose="020B0400000000000000" pitchFamily="34" charset="-128"/>
              </a:rPr>
              <a:t>競合</a:t>
            </a:r>
            <a:r>
              <a:rPr kumimoji="0" lang="en-US" altLang="ja-JP" sz="2456" b="1" dirty="0">
                <a:solidFill>
                  <a:prstClr val="white">
                    <a:lumMod val="50000"/>
                  </a:prstClr>
                </a:solidFill>
                <a:latin typeface="Yu Gothic" panose="020B0400000000000000" pitchFamily="34" charset="-128"/>
                <a:ea typeface="Yu Gothic" panose="020B0400000000000000" pitchFamily="34" charset="-128"/>
              </a:rPr>
              <a:t>A</a:t>
            </a:r>
          </a:p>
        </p:txBody>
      </p:sp>
    </p:spTree>
    <p:extLst>
      <p:ext uri="{BB962C8B-B14F-4D97-AF65-F5344CB8AC3E}">
        <p14:creationId xmlns:p14="http://schemas.microsoft.com/office/powerpoint/2010/main" val="2985772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090938103"/>
              </p:ext>
            </p:extLst>
          </p:nvPr>
        </p:nvGraphicFramePr>
        <p:xfrm>
          <a:off x="1994135" y="1169811"/>
          <a:ext cx="6959145" cy="521949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円グラフ</a:t>
            </a:r>
          </a:p>
        </p:txBody>
      </p:sp>
      <p:grpSp>
        <p:nvGrpSpPr>
          <p:cNvPr id="8" name="グループ化 7"/>
          <p:cNvGrpSpPr/>
          <p:nvPr/>
        </p:nvGrpSpPr>
        <p:grpSpPr>
          <a:xfrm>
            <a:off x="6253039" y="1856426"/>
            <a:ext cx="2861174" cy="920498"/>
            <a:chOff x="8392" y="1946"/>
            <a:chExt cx="5138" cy="1653"/>
          </a:xfrm>
        </p:grpSpPr>
        <p:sp>
          <p:nvSpPr>
            <p:cNvPr id="6" name="フリーフォーム 5"/>
            <p:cNvSpPr/>
            <p:nvPr/>
          </p:nvSpPr>
          <p:spPr>
            <a:xfrm>
              <a:off x="8392" y="2383"/>
              <a:ext cx="2782" cy="1216"/>
            </a:xfrm>
            <a:custGeom>
              <a:avLst/>
              <a:gdLst>
                <a:gd name="connisteX0" fmla="*/ 0 w 1766570"/>
                <a:gd name="connsiteY0" fmla="*/ 772160 h 772160"/>
                <a:gd name="connisteX1" fmla="*/ 772160 w 1766570"/>
                <a:gd name="connsiteY1" fmla="*/ 0 h 772160"/>
                <a:gd name="connisteX2" fmla="*/ 1766570 w 1766570"/>
                <a:gd name="connsiteY2" fmla="*/ 0 h 772160"/>
              </a:gdLst>
              <a:ahLst/>
              <a:cxnLst>
                <a:cxn ang="0">
                  <a:pos x="connisteX0" y="connsiteY0"/>
                </a:cxn>
                <a:cxn ang="0">
                  <a:pos x="connisteX1" y="connsiteY1"/>
                </a:cxn>
                <a:cxn ang="0">
                  <a:pos x="connisteX2" y="connsiteY2"/>
                </a:cxn>
              </a:cxnLst>
              <a:rect l="l" t="t" r="r" b="b"/>
              <a:pathLst>
                <a:path w="1766570" h="772160">
                  <a:moveTo>
                    <a:pt x="0" y="772160"/>
                  </a:moveTo>
                  <a:lnTo>
                    <a:pt x="772160" y="0"/>
                  </a:lnTo>
                  <a:lnTo>
                    <a:pt x="176657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7" name="テキストボックス 6"/>
            <p:cNvSpPr txBox="1"/>
            <p:nvPr/>
          </p:nvSpPr>
          <p:spPr>
            <a:xfrm>
              <a:off x="10944" y="1946"/>
              <a:ext cx="2586" cy="1044"/>
            </a:xfrm>
            <a:prstGeom prst="rect">
              <a:avLst/>
            </a:prstGeom>
            <a:noFill/>
          </p:spPr>
          <p:txBody>
            <a:bodyPr wrap="square" rtlCol="0">
              <a:spAutoFit/>
            </a:bodyPr>
            <a:lstStyle/>
            <a:p>
              <a:pPr marL="161500">
                <a:lnSpc>
                  <a:spcPct val="120000"/>
                </a:lnSpc>
                <a:defRPr/>
              </a:pPr>
              <a:r>
                <a:rPr kumimoji="0" lang="ja-JP" altLang="en-US" sz="2806" b="1">
                  <a:solidFill>
                    <a:srgbClr val="009899"/>
                  </a:solidFill>
                  <a:latin typeface="Yu Gothic" panose="020B0400000000000000" pitchFamily="34" charset="-128"/>
                  <a:ea typeface="Yu Gothic" panose="020B0400000000000000" pitchFamily="34" charset="-128"/>
                </a:rPr>
                <a:t>リンゴ</a:t>
              </a:r>
            </a:p>
          </p:txBody>
        </p:sp>
      </p:grpSp>
      <p:grpSp>
        <p:nvGrpSpPr>
          <p:cNvPr id="9" name="グループ化 8"/>
          <p:cNvGrpSpPr/>
          <p:nvPr/>
        </p:nvGrpSpPr>
        <p:grpSpPr>
          <a:xfrm>
            <a:off x="6207376" y="5355210"/>
            <a:ext cx="2861174" cy="1031315"/>
            <a:chOff x="8392" y="1028"/>
            <a:chExt cx="5138" cy="1852"/>
          </a:xfrm>
        </p:grpSpPr>
        <p:sp>
          <p:nvSpPr>
            <p:cNvPr id="10" name="フリーフォーム 9"/>
            <p:cNvSpPr/>
            <p:nvPr/>
          </p:nvSpPr>
          <p:spPr>
            <a:xfrm flipV="1">
              <a:off x="8392" y="1028"/>
              <a:ext cx="2782" cy="1355"/>
            </a:xfrm>
            <a:custGeom>
              <a:avLst/>
              <a:gdLst>
                <a:gd name="connisteX0" fmla="*/ 0 w 1766570"/>
                <a:gd name="connsiteY0" fmla="*/ 772160 h 772160"/>
                <a:gd name="connisteX1" fmla="*/ 772160 w 1766570"/>
                <a:gd name="connsiteY1" fmla="*/ 0 h 772160"/>
                <a:gd name="connisteX2" fmla="*/ 1766570 w 1766570"/>
                <a:gd name="connsiteY2" fmla="*/ 0 h 772160"/>
              </a:gdLst>
              <a:ahLst/>
              <a:cxnLst>
                <a:cxn ang="0">
                  <a:pos x="connisteX0" y="connsiteY0"/>
                </a:cxn>
                <a:cxn ang="0">
                  <a:pos x="connisteX1" y="connsiteY1"/>
                </a:cxn>
                <a:cxn ang="0">
                  <a:pos x="connisteX2" y="connsiteY2"/>
                </a:cxn>
              </a:cxnLst>
              <a:rect l="l" t="t" r="r" b="b"/>
              <a:pathLst>
                <a:path w="1766570" h="772160">
                  <a:moveTo>
                    <a:pt x="0" y="772160"/>
                  </a:moveTo>
                  <a:lnTo>
                    <a:pt x="772160" y="0"/>
                  </a:lnTo>
                  <a:lnTo>
                    <a:pt x="176657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11" name="テキストボックス 10"/>
            <p:cNvSpPr txBox="1"/>
            <p:nvPr/>
          </p:nvSpPr>
          <p:spPr>
            <a:xfrm>
              <a:off x="10944" y="1946"/>
              <a:ext cx="2586" cy="934"/>
            </a:xfrm>
            <a:prstGeom prst="rect">
              <a:avLst/>
            </a:prstGeom>
            <a:noFill/>
          </p:spPr>
          <p:txBody>
            <a:bodyPr wrap="square" rtlCol="0">
              <a:spAutoFit/>
            </a:bodyPr>
            <a:lstStyle/>
            <a:p>
              <a:pPr marL="161500">
                <a:lnSpc>
                  <a:spcPct val="120000"/>
                </a:lnSpc>
                <a:defRPr/>
              </a:pPr>
              <a:r>
                <a:rPr kumimoji="0" lang="ja-JP" altLang="en-US" sz="2456" b="1">
                  <a:solidFill>
                    <a:prstClr val="black">
                      <a:lumMod val="85000"/>
                      <a:lumOff val="15000"/>
                    </a:prstClr>
                  </a:solidFill>
                  <a:latin typeface="Yu Gothic" panose="020B0400000000000000" pitchFamily="34" charset="-128"/>
                  <a:ea typeface="Yu Gothic" panose="020B0400000000000000" pitchFamily="34" charset="-128"/>
                </a:rPr>
                <a:t>いちご</a:t>
              </a:r>
            </a:p>
          </p:txBody>
        </p:sp>
      </p:grpSp>
      <p:grpSp>
        <p:nvGrpSpPr>
          <p:cNvPr id="25" name="グループ化 24"/>
          <p:cNvGrpSpPr/>
          <p:nvPr/>
        </p:nvGrpSpPr>
        <p:grpSpPr>
          <a:xfrm>
            <a:off x="1464555" y="5302310"/>
            <a:ext cx="2746459" cy="683831"/>
            <a:chOff x="230" y="8134"/>
            <a:chExt cx="4932" cy="1228"/>
          </a:xfrm>
        </p:grpSpPr>
        <p:sp>
          <p:nvSpPr>
            <p:cNvPr id="15" name="テキストボックス 14"/>
            <p:cNvSpPr txBox="1"/>
            <p:nvPr/>
          </p:nvSpPr>
          <p:spPr>
            <a:xfrm>
              <a:off x="230" y="8428"/>
              <a:ext cx="3544" cy="934"/>
            </a:xfrm>
            <a:prstGeom prst="rect">
              <a:avLst/>
            </a:prstGeom>
            <a:noFill/>
          </p:spPr>
          <p:txBody>
            <a:bodyPr wrap="square" rtlCol="0">
              <a:spAutoFit/>
            </a:bodyPr>
            <a:lstStyle/>
            <a:p>
              <a:pPr marL="161500">
                <a:lnSpc>
                  <a:spcPct val="120000"/>
                </a:lnSpc>
                <a:defRPr/>
              </a:pPr>
              <a:r>
                <a:rPr kumimoji="0" lang="ja-JP" altLang="en-US" sz="2456" b="1">
                  <a:solidFill>
                    <a:prstClr val="black">
                      <a:lumMod val="50000"/>
                      <a:lumOff val="50000"/>
                    </a:prstClr>
                  </a:solidFill>
                  <a:latin typeface="Yu Gothic" panose="020B0400000000000000" pitchFamily="34" charset="-128"/>
                  <a:ea typeface="Yu Gothic" panose="020B0400000000000000" pitchFamily="34" charset="-128"/>
                </a:rPr>
                <a:t>さくらんぼ</a:t>
              </a:r>
            </a:p>
          </p:txBody>
        </p:sp>
        <p:sp>
          <p:nvSpPr>
            <p:cNvPr id="19" name="フリーフォーム 18"/>
            <p:cNvSpPr/>
            <p:nvPr/>
          </p:nvSpPr>
          <p:spPr>
            <a:xfrm>
              <a:off x="3572" y="8134"/>
              <a:ext cx="1590" cy="794"/>
            </a:xfrm>
            <a:custGeom>
              <a:avLst/>
              <a:gdLst>
                <a:gd name="connisteX0" fmla="*/ 0 w 1009650"/>
                <a:gd name="connsiteY0" fmla="*/ 504190 h 504190"/>
                <a:gd name="connisteX1" fmla="*/ 504825 w 1009650"/>
                <a:gd name="connsiteY1" fmla="*/ 504190 h 504190"/>
                <a:gd name="connisteX2" fmla="*/ 1009650 w 1009650"/>
                <a:gd name="connsiteY2" fmla="*/ 0 h 504190"/>
              </a:gdLst>
              <a:ahLst/>
              <a:cxnLst>
                <a:cxn ang="0">
                  <a:pos x="connisteX0" y="connsiteY0"/>
                </a:cxn>
                <a:cxn ang="0">
                  <a:pos x="connisteX1" y="connsiteY1"/>
                </a:cxn>
                <a:cxn ang="0">
                  <a:pos x="connisteX2" y="connsiteY2"/>
                </a:cxn>
              </a:cxnLst>
              <a:rect l="l" t="t" r="r" b="b"/>
              <a:pathLst>
                <a:path w="1009650" h="504190">
                  <a:moveTo>
                    <a:pt x="0" y="504190"/>
                  </a:moveTo>
                  <a:lnTo>
                    <a:pt x="504825" y="504190"/>
                  </a:lnTo>
                  <a:lnTo>
                    <a:pt x="10096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sym typeface="+mn-ea"/>
              </a:endParaRPr>
            </a:p>
          </p:txBody>
        </p:sp>
      </p:grpSp>
      <p:grpSp>
        <p:nvGrpSpPr>
          <p:cNvPr id="24" name="グループ化 23"/>
          <p:cNvGrpSpPr/>
          <p:nvPr/>
        </p:nvGrpSpPr>
        <p:grpSpPr>
          <a:xfrm>
            <a:off x="1464555" y="3349382"/>
            <a:ext cx="2121657" cy="520113"/>
            <a:chOff x="230" y="4627"/>
            <a:chExt cx="3810" cy="934"/>
          </a:xfrm>
        </p:grpSpPr>
        <p:sp>
          <p:nvSpPr>
            <p:cNvPr id="16" name="テキストボックス 15"/>
            <p:cNvSpPr txBox="1"/>
            <p:nvPr/>
          </p:nvSpPr>
          <p:spPr>
            <a:xfrm>
              <a:off x="230" y="4627"/>
              <a:ext cx="3544" cy="934"/>
            </a:xfrm>
            <a:prstGeom prst="rect">
              <a:avLst/>
            </a:prstGeom>
            <a:noFill/>
          </p:spPr>
          <p:txBody>
            <a:bodyPr wrap="square" rtlCol="0">
              <a:spAutoFit/>
            </a:bodyPr>
            <a:lstStyle/>
            <a:p>
              <a:pPr marL="161500">
                <a:lnSpc>
                  <a:spcPct val="120000"/>
                </a:lnSpc>
                <a:defRPr/>
              </a:pPr>
              <a:r>
                <a:rPr kumimoji="0" lang="ja-JP" altLang="en-US" sz="2456" b="1">
                  <a:solidFill>
                    <a:prstClr val="black">
                      <a:lumMod val="50000"/>
                      <a:lumOff val="50000"/>
                    </a:prstClr>
                  </a:solidFill>
                  <a:latin typeface="Yu Gothic" panose="020B0400000000000000" pitchFamily="34" charset="-128"/>
                  <a:ea typeface="Yu Gothic" panose="020B0400000000000000" pitchFamily="34" charset="-128"/>
                </a:rPr>
                <a:t>ブドウ</a:t>
              </a:r>
            </a:p>
          </p:txBody>
        </p:sp>
        <p:cxnSp>
          <p:nvCxnSpPr>
            <p:cNvPr id="20" name="直線コネクタ 19"/>
            <p:cNvCxnSpPr/>
            <p:nvPr/>
          </p:nvCxnSpPr>
          <p:spPr>
            <a:xfrm>
              <a:off x="2520" y="5095"/>
              <a:ext cx="152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グループ化 22"/>
          <p:cNvGrpSpPr/>
          <p:nvPr/>
        </p:nvGrpSpPr>
        <p:grpSpPr>
          <a:xfrm>
            <a:off x="1464555" y="2171611"/>
            <a:ext cx="3071669" cy="670466"/>
            <a:chOff x="230" y="2512"/>
            <a:chExt cx="5516" cy="1204"/>
          </a:xfrm>
        </p:grpSpPr>
        <p:sp>
          <p:nvSpPr>
            <p:cNvPr id="17" name="テキストボックス 16"/>
            <p:cNvSpPr txBox="1"/>
            <p:nvPr/>
          </p:nvSpPr>
          <p:spPr>
            <a:xfrm>
              <a:off x="230" y="2512"/>
              <a:ext cx="3544" cy="934"/>
            </a:xfrm>
            <a:prstGeom prst="rect">
              <a:avLst/>
            </a:prstGeom>
            <a:noFill/>
          </p:spPr>
          <p:txBody>
            <a:bodyPr wrap="square" rtlCol="0">
              <a:spAutoFit/>
            </a:bodyPr>
            <a:lstStyle/>
            <a:p>
              <a:pPr marL="161500">
                <a:lnSpc>
                  <a:spcPct val="120000"/>
                </a:lnSpc>
                <a:defRPr/>
              </a:pPr>
              <a:r>
                <a:rPr kumimoji="0" lang="ja-JP" altLang="en-US" sz="2456" b="1">
                  <a:solidFill>
                    <a:prstClr val="black">
                      <a:lumMod val="50000"/>
                      <a:lumOff val="50000"/>
                    </a:prstClr>
                  </a:solidFill>
                  <a:latin typeface="Yu Gothic" panose="020B0400000000000000" pitchFamily="34" charset="-128"/>
                  <a:ea typeface="Yu Gothic" panose="020B0400000000000000" pitchFamily="34" charset="-128"/>
                </a:rPr>
                <a:t>バナナ</a:t>
              </a:r>
            </a:p>
          </p:txBody>
        </p:sp>
        <p:sp>
          <p:nvSpPr>
            <p:cNvPr id="21" name="フリーフォーム 20"/>
            <p:cNvSpPr/>
            <p:nvPr/>
          </p:nvSpPr>
          <p:spPr>
            <a:xfrm>
              <a:off x="2450" y="2921"/>
              <a:ext cx="3296" cy="795"/>
            </a:xfrm>
            <a:custGeom>
              <a:avLst/>
              <a:gdLst>
                <a:gd name="connisteX0" fmla="*/ 0 w 2092960"/>
                <a:gd name="connsiteY0" fmla="*/ 0 h 504825"/>
                <a:gd name="connisteX1" fmla="*/ 1588135 w 2092960"/>
                <a:gd name="connsiteY1" fmla="*/ 0 h 504825"/>
                <a:gd name="connisteX2" fmla="*/ 2092960 w 2092960"/>
                <a:gd name="connsiteY2" fmla="*/ 504825 h 504825"/>
              </a:gdLst>
              <a:ahLst/>
              <a:cxnLst>
                <a:cxn ang="0">
                  <a:pos x="connisteX0" y="connsiteY0"/>
                </a:cxn>
                <a:cxn ang="0">
                  <a:pos x="connisteX1" y="connsiteY1"/>
                </a:cxn>
                <a:cxn ang="0">
                  <a:pos x="connisteX2" y="connsiteY2"/>
                </a:cxn>
              </a:cxnLst>
              <a:rect l="l" t="t" r="r" b="b"/>
              <a:pathLst>
                <a:path w="2092960" h="504825">
                  <a:moveTo>
                    <a:pt x="0" y="0"/>
                  </a:moveTo>
                  <a:lnTo>
                    <a:pt x="1588135" y="0"/>
                  </a:lnTo>
                  <a:lnTo>
                    <a:pt x="2092960" y="5048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sym typeface="+mn-ea"/>
              </a:endParaRPr>
            </a:p>
          </p:txBody>
        </p:sp>
      </p:grpSp>
      <p:grpSp>
        <p:nvGrpSpPr>
          <p:cNvPr id="26" name="グループ化 25"/>
          <p:cNvGrpSpPr/>
          <p:nvPr/>
        </p:nvGrpSpPr>
        <p:grpSpPr>
          <a:xfrm>
            <a:off x="1464556" y="1323505"/>
            <a:ext cx="3696471" cy="958365"/>
            <a:chOff x="230" y="989"/>
            <a:chExt cx="6638" cy="1721"/>
          </a:xfrm>
        </p:grpSpPr>
        <p:sp>
          <p:nvSpPr>
            <p:cNvPr id="18" name="テキストボックス 17"/>
            <p:cNvSpPr txBox="1"/>
            <p:nvPr/>
          </p:nvSpPr>
          <p:spPr>
            <a:xfrm>
              <a:off x="230" y="989"/>
              <a:ext cx="3544" cy="934"/>
            </a:xfrm>
            <a:prstGeom prst="rect">
              <a:avLst/>
            </a:prstGeom>
            <a:noFill/>
          </p:spPr>
          <p:txBody>
            <a:bodyPr wrap="square" rtlCol="0">
              <a:spAutoFit/>
            </a:bodyPr>
            <a:lstStyle/>
            <a:p>
              <a:pPr marL="161500">
                <a:lnSpc>
                  <a:spcPct val="120000"/>
                </a:lnSpc>
                <a:defRPr/>
              </a:pPr>
              <a:r>
                <a:rPr kumimoji="0" lang="ja-JP" altLang="en-US" sz="2456" b="1">
                  <a:solidFill>
                    <a:prstClr val="black">
                      <a:lumMod val="50000"/>
                      <a:lumOff val="50000"/>
                    </a:prstClr>
                  </a:solidFill>
                  <a:latin typeface="Yu Gothic" panose="020B0400000000000000" pitchFamily="34" charset="-128"/>
                  <a:ea typeface="Yu Gothic" panose="020B0400000000000000" pitchFamily="34" charset="-128"/>
                </a:rPr>
                <a:t>オレンジ</a:t>
              </a:r>
            </a:p>
          </p:txBody>
        </p:sp>
        <p:sp>
          <p:nvSpPr>
            <p:cNvPr id="22" name="フリーフォーム 21"/>
            <p:cNvSpPr/>
            <p:nvPr/>
          </p:nvSpPr>
          <p:spPr>
            <a:xfrm>
              <a:off x="3128" y="1425"/>
              <a:ext cx="3740" cy="1285"/>
            </a:xfrm>
            <a:custGeom>
              <a:avLst/>
              <a:gdLst>
                <a:gd name="connisteX0" fmla="*/ 0 w 2374900"/>
                <a:gd name="connsiteY0" fmla="*/ 0 h 815975"/>
                <a:gd name="connisteX1" fmla="*/ 1825625 w 2374900"/>
                <a:gd name="connsiteY1" fmla="*/ 0 h 815975"/>
                <a:gd name="connisteX2" fmla="*/ 2296795 w 2374900"/>
                <a:gd name="connsiteY2" fmla="*/ 815975 h 815975"/>
                <a:gd name="connisteX3" fmla="*/ 2374900 w 2374900"/>
                <a:gd name="connsiteY3" fmla="*/ 815975 h 815975"/>
              </a:gdLst>
              <a:ahLst/>
              <a:cxnLst>
                <a:cxn ang="0">
                  <a:pos x="connisteX0" y="connsiteY0"/>
                </a:cxn>
                <a:cxn ang="0">
                  <a:pos x="connisteX1" y="connsiteY1"/>
                </a:cxn>
                <a:cxn ang="0">
                  <a:pos x="connisteX2" y="connsiteY2"/>
                </a:cxn>
                <a:cxn ang="0">
                  <a:pos x="connisteX3" y="connsiteY3"/>
                </a:cxn>
              </a:cxnLst>
              <a:rect l="l" t="t" r="r" b="b"/>
              <a:pathLst>
                <a:path w="2374900" h="815975">
                  <a:moveTo>
                    <a:pt x="0" y="0"/>
                  </a:moveTo>
                  <a:lnTo>
                    <a:pt x="1825625" y="0"/>
                  </a:lnTo>
                  <a:lnTo>
                    <a:pt x="2296795" y="815975"/>
                  </a:lnTo>
                  <a:lnTo>
                    <a:pt x="2374900" y="815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sym typeface="+mn-ea"/>
              </a:endParaRPr>
            </a:p>
          </p:txBody>
        </p:sp>
      </p:grpSp>
    </p:spTree>
    <p:extLst>
      <p:ext uri="{BB962C8B-B14F-4D97-AF65-F5344CB8AC3E}">
        <p14:creationId xmlns:p14="http://schemas.microsoft.com/office/powerpoint/2010/main" val="232985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26C73C8-A9CF-B348-AADD-0E493471291F}"/>
              </a:ext>
            </a:extLst>
          </p:cNvPr>
          <p:cNvSpPr/>
          <p:nvPr/>
        </p:nvSpPr>
        <p:spPr>
          <a:xfrm>
            <a:off x="-1" y="1"/>
            <a:ext cx="10691813" cy="5737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3" name="正方形/長方形 12">
            <a:extLst>
              <a:ext uri="{FF2B5EF4-FFF2-40B4-BE49-F238E27FC236}">
                <a16:creationId xmlns:a16="http://schemas.microsoft.com/office/drawing/2014/main" id="{1F9D04A4-FCF0-F344-8908-FC378E30CD2B}"/>
              </a:ext>
            </a:extLst>
          </p:cNvPr>
          <p:cNvSpPr/>
          <p:nvPr/>
        </p:nvSpPr>
        <p:spPr>
          <a:xfrm>
            <a:off x="3009444" y="1660310"/>
            <a:ext cx="4672925" cy="72829"/>
          </a:xfrm>
          <a:prstGeom prst="rect">
            <a:avLst/>
          </a:prstGeom>
          <a:solidFill>
            <a:srgbClr val="009899"/>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prstTxWarp prst="textNoShape">
              <a:avLst/>
            </a:prstTxWarp>
            <a:noAutofit/>
          </a:bodyPr>
          <a:lstStyle/>
          <a:p>
            <a:pPr algn="ctr"/>
            <a:endParaRPr lang="ja-JP" altLang="en-US" sz="1579"/>
          </a:p>
        </p:txBody>
      </p:sp>
      <p:sp>
        <p:nvSpPr>
          <p:cNvPr id="14" name="サブタイトル 2">
            <a:extLst>
              <a:ext uri="{FF2B5EF4-FFF2-40B4-BE49-F238E27FC236}">
                <a16:creationId xmlns:a16="http://schemas.microsoft.com/office/drawing/2014/main" id="{15A4BA84-5EE4-5C49-9697-A53A984522C2}"/>
              </a:ext>
            </a:extLst>
          </p:cNvPr>
          <p:cNvSpPr txBox="1">
            <a:spLocks/>
          </p:cNvSpPr>
          <p:nvPr/>
        </p:nvSpPr>
        <p:spPr>
          <a:xfrm>
            <a:off x="1493900" y="936438"/>
            <a:ext cx="7704012" cy="651043"/>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3508" b="1">
                <a:solidFill>
                  <a:schemeClr val="tx1"/>
                </a:solidFill>
                <a:latin typeface="Yu Gothic" panose="020B0400000000000000" pitchFamily="34" charset="-128"/>
                <a:ea typeface="Yu Gothic" panose="020B0400000000000000" pitchFamily="34" charset="-128"/>
              </a:rPr>
              <a:t>本資料のご利用について</a:t>
            </a:r>
          </a:p>
        </p:txBody>
      </p:sp>
      <p:sp>
        <p:nvSpPr>
          <p:cNvPr id="3" name="テキストボックス 2"/>
          <p:cNvSpPr txBox="1"/>
          <p:nvPr/>
        </p:nvSpPr>
        <p:spPr>
          <a:xfrm>
            <a:off x="1622148" y="1942182"/>
            <a:ext cx="7455312" cy="1388072"/>
          </a:xfrm>
          <a:prstGeom prst="rect">
            <a:avLst/>
          </a:prstGeom>
          <a:noFill/>
        </p:spPr>
        <p:txBody>
          <a:bodyPr wrap="square" rtlCol="0">
            <a:spAutoFit/>
          </a:bodyPr>
          <a:lstStyle/>
          <a:p>
            <a:pPr marL="250603" indent="-250603">
              <a:buFont typeface="Arial" panose="020B0604020202020204" pitchFamily="34" charset="0"/>
              <a:buChar char="•"/>
              <a:defRPr/>
            </a:pPr>
            <a:r>
              <a:rPr kumimoji="0" lang="ja-JP" altLang="en-US" sz="2105" b="1">
                <a:solidFill>
                  <a:prstClr val="black"/>
                </a:solidFill>
                <a:latin typeface="Yu Gothic" panose="020B0400000000000000" pitchFamily="34" charset="-128"/>
                <a:ea typeface="Yu Gothic" panose="020B0400000000000000" pitchFamily="34" charset="-128"/>
              </a:rPr>
              <a:t>個人的な利用、ビジネスでの利用は問題ありません。</a:t>
            </a:r>
            <a:br>
              <a:rPr kumimoji="0" lang="ja-JP" altLang="en-US" sz="2105" b="1">
                <a:solidFill>
                  <a:prstClr val="black"/>
                </a:solidFill>
                <a:latin typeface="Yu Gothic" panose="020B0400000000000000" pitchFamily="34" charset="-128"/>
                <a:ea typeface="Yu Gothic" panose="020B0400000000000000" pitchFamily="34" charset="-128"/>
              </a:rPr>
            </a:br>
            <a:r>
              <a:rPr kumimoji="0" lang="ja-JP" altLang="en-US" sz="2105" b="1">
                <a:solidFill>
                  <a:prstClr val="black"/>
                </a:solidFill>
                <a:latin typeface="Yu Gothic" panose="020B0400000000000000" pitchFamily="34" charset="-128"/>
                <a:ea typeface="Yu Gothic" panose="020B0400000000000000" pitchFamily="34" charset="-128"/>
              </a:rPr>
              <a:t>自由に使ってやってください！</a:t>
            </a:r>
          </a:p>
          <a:p>
            <a:pPr marL="250603" indent="-250603">
              <a:buFont typeface="Arial" panose="020B0604020202020204" pitchFamily="34" charset="0"/>
              <a:buChar char="•"/>
              <a:defRPr/>
            </a:pPr>
            <a:endParaRPr kumimoji="0" lang="ja-JP" altLang="en-US" sz="2105" b="1">
              <a:solidFill>
                <a:prstClr val="black"/>
              </a:solidFill>
              <a:latin typeface="Yu Gothic" panose="020B0400000000000000" pitchFamily="34" charset="-128"/>
              <a:ea typeface="Yu Gothic" panose="020B0400000000000000" pitchFamily="34" charset="-128"/>
            </a:endParaRPr>
          </a:p>
          <a:p>
            <a:pPr marL="250603" indent="-250603">
              <a:buFont typeface="Arial" panose="020B0604020202020204" pitchFamily="34" charset="0"/>
              <a:buChar char="•"/>
              <a:defRPr/>
            </a:pPr>
            <a:r>
              <a:rPr kumimoji="0" lang="ja-JP" altLang="en-US" sz="2105" b="1">
                <a:solidFill>
                  <a:prstClr val="black"/>
                </a:solidFill>
                <a:latin typeface="Yu Gothic" panose="020B0400000000000000" pitchFamily="34" charset="-128"/>
                <a:ea typeface="Yu Gothic" panose="020B0400000000000000" pitchFamily="34" charset="-128"/>
              </a:rPr>
              <a:t>本資料を第三者に譲渡、販売することは禁止しています。</a:t>
            </a:r>
          </a:p>
        </p:txBody>
      </p:sp>
      <p:sp>
        <p:nvSpPr>
          <p:cNvPr id="5" name="テキストボックス 4"/>
          <p:cNvSpPr txBox="1"/>
          <p:nvPr/>
        </p:nvSpPr>
        <p:spPr>
          <a:xfrm>
            <a:off x="1648322" y="4401832"/>
            <a:ext cx="5429993" cy="416268"/>
          </a:xfrm>
          <a:prstGeom prst="rect">
            <a:avLst/>
          </a:prstGeom>
          <a:noFill/>
        </p:spPr>
        <p:txBody>
          <a:bodyPr wrap="square" rtlCol="0">
            <a:spAutoFit/>
          </a:bodyPr>
          <a:lstStyle/>
          <a:p>
            <a:pPr>
              <a:defRPr/>
            </a:pPr>
            <a:r>
              <a:rPr kumimoji="0" lang="ja-JP" altLang="en-US" sz="2105" b="1">
                <a:solidFill>
                  <a:prstClr val="black"/>
                </a:solidFill>
                <a:latin typeface="Yu Gothic" panose="020B0400000000000000" pitchFamily="34" charset="-128"/>
                <a:ea typeface="Yu Gothic" panose="020B0400000000000000" pitchFamily="34" charset="-128"/>
              </a:rPr>
              <a:t>✉ </a:t>
            </a:r>
            <a:r>
              <a:rPr kumimoji="0" lang="en-US" altLang="ja-JP" sz="2105" b="1" dirty="0" err="1">
                <a:solidFill>
                  <a:prstClr val="black"/>
                </a:solidFill>
                <a:latin typeface="Yu Gothic" panose="020B0400000000000000" pitchFamily="34" charset="-128"/>
                <a:ea typeface="Yu Gothic" panose="020B0400000000000000" pitchFamily="34" charset="-128"/>
              </a:rPr>
              <a:t>pre-supp@nulljapan.jp</a:t>
            </a:r>
            <a:r>
              <a:rPr kumimoji="0" lang="en-US" altLang="ja-JP" sz="2105" b="1" dirty="0">
                <a:solidFill>
                  <a:prstClr val="black"/>
                </a:solidFill>
                <a:latin typeface="Yu Gothic" panose="020B0400000000000000" pitchFamily="34" charset="-128"/>
                <a:ea typeface="Yu Gothic" panose="020B0400000000000000" pitchFamily="34" charset="-128"/>
              </a:rPr>
              <a:t>   </a:t>
            </a:r>
            <a:r>
              <a:rPr kumimoji="0" lang="ja-JP" altLang="en-US" sz="2105" b="1">
                <a:solidFill>
                  <a:prstClr val="black"/>
                </a:solidFill>
                <a:latin typeface="Yu Gothic" panose="020B0400000000000000" pitchFamily="34" charset="-128"/>
                <a:ea typeface="Yu Gothic" panose="020B0400000000000000" pitchFamily="34" charset="-128"/>
              </a:rPr>
              <a:t>高村まで</a:t>
            </a:r>
          </a:p>
        </p:txBody>
      </p:sp>
      <p:sp>
        <p:nvSpPr>
          <p:cNvPr id="6" name="テキストボックス 5"/>
          <p:cNvSpPr txBox="1"/>
          <p:nvPr/>
        </p:nvSpPr>
        <p:spPr>
          <a:xfrm>
            <a:off x="355297" y="4905645"/>
            <a:ext cx="7455312" cy="281295"/>
          </a:xfrm>
          <a:prstGeom prst="rect">
            <a:avLst/>
          </a:prstGeom>
          <a:noFill/>
        </p:spPr>
        <p:txBody>
          <a:bodyPr wrap="square" rtlCol="0">
            <a:spAutoFit/>
          </a:bodyPr>
          <a:lstStyle/>
          <a:p>
            <a:pPr algn="ctr">
              <a:defRPr/>
            </a:pPr>
            <a:r>
              <a:rPr kumimoji="0" lang="en-US" altLang="ja-JP" sz="1228" b="1" dirty="0">
                <a:solidFill>
                  <a:prstClr val="black"/>
                </a:solidFill>
                <a:latin typeface="Yu Gothic" panose="020B0400000000000000" pitchFamily="34" charset="-128"/>
                <a:ea typeface="Yu Gothic" panose="020B0400000000000000" pitchFamily="34" charset="-128"/>
              </a:rPr>
              <a:t>Copyright© 2021 </a:t>
            </a:r>
            <a:r>
              <a:rPr kumimoji="0" lang="en-US" altLang="ja-JP" sz="1228" b="1" dirty="0" err="1">
                <a:solidFill>
                  <a:prstClr val="black"/>
                </a:solidFill>
                <a:latin typeface="Yu Gothic" panose="020B0400000000000000" pitchFamily="34" charset="-128"/>
                <a:ea typeface="Yu Gothic" panose="020B0400000000000000" pitchFamily="34" charset="-128"/>
              </a:rPr>
              <a:t>NullJapan</a:t>
            </a:r>
            <a:r>
              <a:rPr kumimoji="0" lang="ja-JP" altLang="en-US" sz="1228" b="1">
                <a:solidFill>
                  <a:prstClr val="black"/>
                </a:solidFill>
                <a:latin typeface="Yu Gothic" panose="020B0400000000000000" pitchFamily="34" charset="-128"/>
                <a:ea typeface="Yu Gothic" panose="020B0400000000000000" pitchFamily="34" charset="-128"/>
              </a:rPr>
              <a:t>株式会社 </a:t>
            </a:r>
            <a:r>
              <a:rPr kumimoji="0" lang="en-US" altLang="ja-JP" sz="1228" b="1" dirty="0">
                <a:solidFill>
                  <a:prstClr val="black"/>
                </a:solidFill>
                <a:latin typeface="Yu Gothic" panose="020B0400000000000000" pitchFamily="34" charset="-128"/>
                <a:ea typeface="Yu Gothic" panose="020B0400000000000000" pitchFamily="34" charset="-128"/>
              </a:rPr>
              <a:t>All Rights Reserved</a:t>
            </a:r>
          </a:p>
        </p:txBody>
      </p:sp>
      <p:sp>
        <p:nvSpPr>
          <p:cNvPr id="8" name="テキストボックス 4">
            <a:extLst>
              <a:ext uri="{FF2B5EF4-FFF2-40B4-BE49-F238E27FC236}">
                <a16:creationId xmlns:a16="http://schemas.microsoft.com/office/drawing/2014/main" id="{65F37C6B-DCAD-9841-92BA-2AE9F00BED42}"/>
              </a:ext>
            </a:extLst>
          </p:cNvPr>
          <p:cNvSpPr txBox="1"/>
          <p:nvPr/>
        </p:nvSpPr>
        <p:spPr>
          <a:xfrm>
            <a:off x="1648322" y="3859854"/>
            <a:ext cx="5429993" cy="416268"/>
          </a:xfrm>
          <a:prstGeom prst="rect">
            <a:avLst/>
          </a:prstGeom>
          <a:noFill/>
        </p:spPr>
        <p:txBody>
          <a:bodyPr wrap="square" rtlCol="0">
            <a:spAutoFit/>
          </a:bodyPr>
          <a:lstStyle/>
          <a:p>
            <a:pPr>
              <a:defRPr/>
            </a:pPr>
            <a:r>
              <a:rPr kumimoji="0" lang="ja-JP" altLang="en-US" sz="2105" b="1">
                <a:solidFill>
                  <a:prstClr val="black"/>
                </a:solidFill>
                <a:latin typeface="Yu Gothic" panose="020B0400000000000000" pitchFamily="34" charset="-128"/>
                <a:ea typeface="Yu Gothic" panose="020B0400000000000000" pitchFamily="34" charset="-128"/>
              </a:rPr>
              <a:t>プレサポ</a:t>
            </a:r>
            <a:r>
              <a:rPr kumimoji="0" lang="en-US" altLang="ja-JP" sz="2105" b="1" dirty="0">
                <a:solidFill>
                  <a:prstClr val="black"/>
                </a:solidFill>
                <a:latin typeface="Yu Gothic" panose="020B0400000000000000" pitchFamily="34" charset="-128"/>
                <a:ea typeface="Yu Gothic" panose="020B0400000000000000" pitchFamily="34" charset="-128"/>
              </a:rPr>
              <a:t>HP</a:t>
            </a:r>
            <a:r>
              <a:rPr kumimoji="0" lang="ja-JP" altLang="en-US" sz="2105" b="1">
                <a:solidFill>
                  <a:prstClr val="black"/>
                </a:solidFill>
                <a:latin typeface="Yu Gothic" panose="020B0400000000000000" pitchFamily="34" charset="-128"/>
                <a:ea typeface="Yu Gothic" panose="020B0400000000000000" pitchFamily="34" charset="-128"/>
              </a:rPr>
              <a:t>：</a:t>
            </a:r>
            <a:r>
              <a:rPr kumimoji="0" lang="en-US" altLang="ja-JP" sz="2105" b="1" dirty="0">
                <a:solidFill>
                  <a:prstClr val="black"/>
                </a:solidFill>
                <a:latin typeface="Yu Gothic" panose="020B0400000000000000" pitchFamily="34" charset="-128"/>
                <a:ea typeface="Yu Gothic" panose="020B0400000000000000" pitchFamily="34" charset="-128"/>
                <a:hlinkClick r:id="rId2"/>
              </a:rPr>
              <a:t>https://nulljapan.jp</a:t>
            </a:r>
            <a:endParaRPr kumimoji="0" lang="ja-JP" altLang="en-US" sz="2105" b="1">
              <a:solidFill>
                <a:prstClr val="black"/>
              </a:solidFill>
              <a:latin typeface="Yu Gothic" panose="020B0400000000000000" pitchFamily="34" charset="-128"/>
              <a:ea typeface="Yu Gothic" panose="020B0400000000000000" pitchFamily="34" charset="-128"/>
            </a:endParaRPr>
          </a:p>
        </p:txBody>
      </p:sp>
      <p:pic>
        <p:nvPicPr>
          <p:cNvPr id="10" name="図形 6" descr="taka1">
            <a:extLst>
              <a:ext uri="{FF2B5EF4-FFF2-40B4-BE49-F238E27FC236}">
                <a16:creationId xmlns:a16="http://schemas.microsoft.com/office/drawing/2014/main" id="{7679E2BA-855D-7C4E-9CE7-C2C717601901}"/>
              </a:ext>
            </a:extLst>
          </p:cNvPr>
          <p:cNvPicPr>
            <a:picLocks noChangeAspect="1"/>
          </p:cNvPicPr>
          <p:nvPr/>
        </p:nvPicPr>
        <p:blipFill rotWithShape="1">
          <a:blip r:embed="rId3"/>
          <a:srcRect l="1723" t="-325" r="9220" b="23383"/>
          <a:stretch/>
        </p:blipFill>
        <p:spPr>
          <a:xfrm>
            <a:off x="7076269" y="3672341"/>
            <a:ext cx="1339534" cy="1332792"/>
          </a:xfrm>
          <a:prstGeom prst="ellipse">
            <a:avLst/>
          </a:prstGeom>
        </p:spPr>
      </p:pic>
      <p:grpSp>
        <p:nvGrpSpPr>
          <p:cNvPr id="15" name="グループ化 14">
            <a:extLst>
              <a:ext uri="{FF2B5EF4-FFF2-40B4-BE49-F238E27FC236}">
                <a16:creationId xmlns:a16="http://schemas.microsoft.com/office/drawing/2014/main" id="{BF8A7D14-6B27-D24E-8817-68073128D62C}"/>
              </a:ext>
            </a:extLst>
          </p:cNvPr>
          <p:cNvGrpSpPr/>
          <p:nvPr/>
        </p:nvGrpSpPr>
        <p:grpSpPr>
          <a:xfrm>
            <a:off x="4903872" y="5805384"/>
            <a:ext cx="884069" cy="783395"/>
            <a:chOff x="4159498" y="1862848"/>
            <a:chExt cx="3686084" cy="3266329"/>
          </a:xfrm>
        </p:grpSpPr>
        <p:grpSp>
          <p:nvGrpSpPr>
            <p:cNvPr id="16" name="グラフィックス 6">
              <a:extLst>
                <a:ext uri="{FF2B5EF4-FFF2-40B4-BE49-F238E27FC236}">
                  <a16:creationId xmlns:a16="http://schemas.microsoft.com/office/drawing/2014/main" id="{BA9A97A4-E6EB-9D44-8E88-D4A2CBAD6EA6}"/>
                </a:ext>
              </a:extLst>
            </p:cNvPr>
            <p:cNvGrpSpPr/>
            <p:nvPr/>
          </p:nvGrpSpPr>
          <p:grpSpPr>
            <a:xfrm>
              <a:off x="4352998" y="4308621"/>
              <a:ext cx="3299086" cy="820556"/>
              <a:chOff x="6043405" y="3502522"/>
              <a:chExt cx="3198529" cy="795545"/>
            </a:xfrm>
            <a:solidFill>
              <a:srgbClr val="000000"/>
            </a:solidFill>
          </p:grpSpPr>
          <p:sp>
            <p:nvSpPr>
              <p:cNvPr id="20" name="フリーフォーム 19">
                <a:extLst>
                  <a:ext uri="{FF2B5EF4-FFF2-40B4-BE49-F238E27FC236}">
                    <a16:creationId xmlns:a16="http://schemas.microsoft.com/office/drawing/2014/main" id="{B5DF178F-CF95-5B41-9CE0-1FEDA70FDCAA}"/>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sz="1579"/>
              </a:p>
            </p:txBody>
          </p:sp>
          <p:sp>
            <p:nvSpPr>
              <p:cNvPr id="21" name="フリーフォーム 20">
                <a:extLst>
                  <a:ext uri="{FF2B5EF4-FFF2-40B4-BE49-F238E27FC236}">
                    <a16:creationId xmlns:a16="http://schemas.microsoft.com/office/drawing/2014/main" id="{15480B35-1558-8341-8648-078BDA5F659E}"/>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sz="1579"/>
              </a:p>
            </p:txBody>
          </p:sp>
          <p:sp>
            <p:nvSpPr>
              <p:cNvPr id="22" name="フリーフォーム 21">
                <a:extLst>
                  <a:ext uri="{FF2B5EF4-FFF2-40B4-BE49-F238E27FC236}">
                    <a16:creationId xmlns:a16="http://schemas.microsoft.com/office/drawing/2014/main" id="{E580DF08-A384-E345-9A7A-9688273EE247}"/>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sz="1579"/>
              </a:p>
            </p:txBody>
          </p:sp>
          <p:sp>
            <p:nvSpPr>
              <p:cNvPr id="23" name="フリーフォーム 22">
                <a:extLst>
                  <a:ext uri="{FF2B5EF4-FFF2-40B4-BE49-F238E27FC236}">
                    <a16:creationId xmlns:a16="http://schemas.microsoft.com/office/drawing/2014/main" id="{173FDFF7-AC5E-5E47-8900-353FD9D28CDF}"/>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sz="1579"/>
              </a:p>
            </p:txBody>
          </p:sp>
        </p:grpSp>
        <p:sp>
          <p:nvSpPr>
            <p:cNvPr id="17" name="フリーフォーム 16">
              <a:extLst>
                <a:ext uri="{FF2B5EF4-FFF2-40B4-BE49-F238E27FC236}">
                  <a16:creationId xmlns:a16="http://schemas.microsoft.com/office/drawing/2014/main" id="{35FF6574-093D-2542-9730-66B63E54554E}"/>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sz="1579"/>
            </a:p>
          </p:txBody>
        </p:sp>
        <p:sp>
          <p:nvSpPr>
            <p:cNvPr id="18" name="フリーフォーム 17">
              <a:extLst>
                <a:ext uri="{FF2B5EF4-FFF2-40B4-BE49-F238E27FC236}">
                  <a16:creationId xmlns:a16="http://schemas.microsoft.com/office/drawing/2014/main" id="{138F740C-0184-5347-BA19-B1FD5FFA2EA0}"/>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sz="1579"/>
            </a:p>
          </p:txBody>
        </p:sp>
        <p:sp>
          <p:nvSpPr>
            <p:cNvPr id="19" name="フリーフォーム 18">
              <a:extLst>
                <a:ext uri="{FF2B5EF4-FFF2-40B4-BE49-F238E27FC236}">
                  <a16:creationId xmlns:a16="http://schemas.microsoft.com/office/drawing/2014/main" id="{1A74B081-335B-8E48-8DDF-4E84C911E3E0}"/>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sz="1579"/>
            </a:p>
          </p:txBody>
        </p:sp>
      </p:grpSp>
    </p:spTree>
    <p:extLst>
      <p:ext uri="{BB962C8B-B14F-4D97-AF65-F5344CB8AC3E}">
        <p14:creationId xmlns:p14="http://schemas.microsoft.com/office/powerpoint/2010/main" val="95746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a:extLst>
              <a:ext uri="{FF2B5EF4-FFF2-40B4-BE49-F238E27FC236}">
                <a16:creationId xmlns:a16="http://schemas.microsoft.com/office/drawing/2014/main" id="{AE0BC87C-2E04-3946-B206-C0600D3C43F3}"/>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096" t="18520" r="2212" b="22212"/>
          <a:stretch/>
        </p:blipFill>
        <p:spPr>
          <a:xfrm>
            <a:off x="-1" y="772765"/>
            <a:ext cx="10691813" cy="3512253"/>
          </a:xfrm>
          <a:prstGeom prst="rect">
            <a:avLst/>
          </a:prstGeom>
        </p:spPr>
      </p:pic>
      <p:sp>
        <p:nvSpPr>
          <p:cNvPr id="19" name="正方形/長方形 18">
            <a:extLst>
              <a:ext uri="{FF2B5EF4-FFF2-40B4-BE49-F238E27FC236}">
                <a16:creationId xmlns:a16="http://schemas.microsoft.com/office/drawing/2014/main" id="{B5C82CC4-12A0-A244-81C0-C7F06CAFB9B3}"/>
              </a:ext>
            </a:extLst>
          </p:cNvPr>
          <p:cNvSpPr/>
          <p:nvPr/>
        </p:nvSpPr>
        <p:spPr>
          <a:xfrm>
            <a:off x="696843" y="2528117"/>
            <a:ext cx="9298126" cy="2577821"/>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3" name="サブタイトル 2">
            <a:extLst>
              <a:ext uri="{FF2B5EF4-FFF2-40B4-BE49-F238E27FC236}">
                <a16:creationId xmlns:a16="http://schemas.microsoft.com/office/drawing/2014/main" id="{91B720DD-814F-5146-B250-857F4E9BA704}"/>
              </a:ext>
            </a:extLst>
          </p:cNvPr>
          <p:cNvSpPr txBox="1">
            <a:spLocks/>
          </p:cNvSpPr>
          <p:nvPr/>
        </p:nvSpPr>
        <p:spPr>
          <a:xfrm>
            <a:off x="7974244" y="5224711"/>
            <a:ext cx="2020725" cy="815660"/>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2019</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年</a:t>
            </a: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01</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月</a:t>
            </a: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30</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日</a:t>
            </a:r>
            <a:endParaRPr lang="en-US" altLang="ja-JP" sz="1600" dirty="0">
              <a:solidFill>
                <a:schemeClr val="tx1">
                  <a:lumMod val="75000"/>
                  <a:lumOff val="25000"/>
                </a:schemeClr>
              </a:solidFill>
              <a:latin typeface="Yu Gothic" panose="020B0400000000000000" pitchFamily="34" charset="-128"/>
              <a:ea typeface="Yu Gothic" panose="020B0400000000000000" pitchFamily="34" charset="-128"/>
            </a:endParaRPr>
          </a:p>
          <a:p>
            <a:pPr algn="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自社名</a:t>
            </a:r>
          </a:p>
        </p:txBody>
      </p:sp>
      <p:sp>
        <p:nvSpPr>
          <p:cNvPr id="14" name="タイトル 1">
            <a:extLst>
              <a:ext uri="{FF2B5EF4-FFF2-40B4-BE49-F238E27FC236}">
                <a16:creationId xmlns:a16="http://schemas.microsoft.com/office/drawing/2014/main" id="{DBA5BF28-33A6-DC4E-9830-6C1AAB0AAF4C}"/>
              </a:ext>
            </a:extLst>
          </p:cNvPr>
          <p:cNvSpPr txBox="1">
            <a:spLocks/>
          </p:cNvSpPr>
          <p:nvPr/>
        </p:nvSpPr>
        <p:spPr>
          <a:xfrm>
            <a:off x="2232526" y="2801049"/>
            <a:ext cx="6226758" cy="1957577"/>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600" b="1">
                <a:solidFill>
                  <a:schemeClr val="bg1"/>
                </a:solidFill>
                <a:latin typeface="Yu Gothic" panose="020B0400000000000000" pitchFamily="34" charset="-128"/>
                <a:ea typeface="Yu Gothic" panose="020B0400000000000000" pitchFamily="34" charset="-128"/>
              </a:rPr>
              <a:t>セミナーで</a:t>
            </a:r>
            <a:endParaRPr lang="en-US" altLang="ja-JP" sz="3600" b="1" dirty="0">
              <a:solidFill>
                <a:schemeClr val="bg1"/>
              </a:solidFill>
              <a:latin typeface="Yu Gothic" panose="020B0400000000000000" pitchFamily="34" charset="-128"/>
              <a:ea typeface="Yu Gothic" panose="020B0400000000000000" pitchFamily="34" charset="-128"/>
            </a:endParaRPr>
          </a:p>
          <a:p>
            <a:pPr algn="ctr"/>
            <a:r>
              <a:rPr lang="ja-JP" altLang="en-US" sz="3600" b="1">
                <a:solidFill>
                  <a:schemeClr val="bg1"/>
                </a:solidFill>
                <a:latin typeface="Yu Gothic" panose="020B0400000000000000" pitchFamily="34" charset="-128"/>
                <a:ea typeface="Yu Gothic" panose="020B0400000000000000" pitchFamily="34" charset="-128"/>
              </a:rPr>
              <a:t>見込み客の心をつかむ</a:t>
            </a:r>
            <a:endParaRPr lang="en-US" altLang="ja-JP" sz="3600" b="1" dirty="0">
              <a:solidFill>
                <a:schemeClr val="bg1"/>
              </a:solidFill>
              <a:latin typeface="Yu Gothic" panose="020B0400000000000000" pitchFamily="34" charset="-128"/>
              <a:ea typeface="Yu Gothic" panose="020B0400000000000000" pitchFamily="34" charset="-128"/>
            </a:endParaRPr>
          </a:p>
          <a:p>
            <a:pPr algn="ctr"/>
            <a:r>
              <a:rPr lang="ja-JP" altLang="en-US" sz="3600" b="1">
                <a:solidFill>
                  <a:schemeClr val="bg1"/>
                </a:solidFill>
                <a:latin typeface="Yu Gothic" panose="020B0400000000000000" pitchFamily="34" charset="-128"/>
                <a:ea typeface="Yu Gothic" panose="020B0400000000000000" pitchFamily="34" charset="-128"/>
              </a:rPr>
              <a:t>プレゼン方法</a:t>
            </a:r>
            <a:endParaRPr lang="en-US" altLang="ja-JP" sz="36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33091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導入では聴き手への質問で興味をひく</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9" name="タイトル 1">
            <a:extLst>
              <a:ext uri="{FF2B5EF4-FFF2-40B4-BE49-F238E27FC236}">
                <a16:creationId xmlns:a16="http://schemas.microsoft.com/office/drawing/2014/main" id="{267EAE2B-0F4F-8F4A-98FD-B3912EB56046}"/>
              </a:ext>
            </a:extLst>
          </p:cNvPr>
          <p:cNvSpPr txBox="1">
            <a:spLocks/>
          </p:cNvSpPr>
          <p:nvPr/>
        </p:nvSpPr>
        <p:spPr>
          <a:xfrm>
            <a:off x="2441115" y="2695289"/>
            <a:ext cx="8013101" cy="2258915"/>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r>
              <a:rPr lang="ja-JP" altLang="en-US" sz="3200">
                <a:solidFill>
                  <a:schemeClr val="tx1"/>
                </a:solidFill>
                <a:latin typeface="Yu Gothic" panose="020B0400000000000000" pitchFamily="34" charset="-128"/>
                <a:ea typeface="Yu Gothic" panose="020B0400000000000000" pitchFamily="34" charset="-128"/>
              </a:rPr>
              <a:t>自分のプレゼン資料に</a:t>
            </a:r>
            <a:endParaRPr lang="en-US" altLang="ja-JP" sz="3200" dirty="0">
              <a:solidFill>
                <a:schemeClr val="tx1"/>
              </a:solidFill>
              <a:latin typeface="Yu Gothic" panose="020B0400000000000000" pitchFamily="34" charset="-128"/>
              <a:ea typeface="Yu Gothic" panose="020B0400000000000000" pitchFamily="34" charset="-128"/>
            </a:endParaRPr>
          </a:p>
          <a:p>
            <a:r>
              <a:rPr lang="ja-JP" altLang="en-US" sz="3200">
                <a:solidFill>
                  <a:schemeClr val="tx1"/>
                </a:solidFill>
                <a:latin typeface="Yu Gothic" panose="020B0400000000000000" pitchFamily="34" charset="-128"/>
                <a:ea typeface="Yu Gothic" panose="020B0400000000000000" pitchFamily="34" charset="-128"/>
              </a:rPr>
              <a:t>疑問を持ったことはありませんか？</a:t>
            </a:r>
            <a:endParaRPr lang="en-US" altLang="ja-JP" sz="3200" dirty="0">
              <a:solidFill>
                <a:schemeClr val="tx1"/>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a16="http://schemas.microsoft.com/office/drawing/2014/main" id="{EB1E655A-E705-6E41-BF61-6541992CBD6D}"/>
              </a:ext>
            </a:extLst>
          </p:cNvPr>
          <p:cNvSpPr/>
          <p:nvPr/>
        </p:nvSpPr>
        <p:spPr>
          <a:xfrm>
            <a:off x="0" y="2528117"/>
            <a:ext cx="2314820" cy="2577821"/>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44345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導入では聴き手への質問で興味をひく</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9" name="タイトル 1">
            <a:extLst>
              <a:ext uri="{FF2B5EF4-FFF2-40B4-BE49-F238E27FC236}">
                <a16:creationId xmlns:a16="http://schemas.microsoft.com/office/drawing/2014/main" id="{267EAE2B-0F4F-8F4A-98FD-B3912EB56046}"/>
              </a:ext>
            </a:extLst>
          </p:cNvPr>
          <p:cNvSpPr txBox="1">
            <a:spLocks/>
          </p:cNvSpPr>
          <p:nvPr/>
        </p:nvSpPr>
        <p:spPr>
          <a:xfrm>
            <a:off x="1336477" y="3211508"/>
            <a:ext cx="8013101" cy="2258915"/>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4000" b="0" i="0" u="none" strike="noStrike" kern="0" cap="none" spc="0" normalizeH="0" baseline="0">
                <a:ln>
                  <a:noFill/>
                </a:ln>
                <a:effectLst/>
                <a:uLnTx/>
                <a:uFillTx/>
                <a:latin typeface="Yu Gothic" panose="020B0400000000000000" pitchFamily="34" charset="-128"/>
                <a:ea typeface="Yu Gothic" panose="020B0400000000000000" pitchFamily="34" charset="-128"/>
              </a:defRPr>
            </a:lvl1pPr>
          </a:lstStyle>
          <a:p>
            <a:pPr algn="ctr"/>
            <a:r>
              <a:rPr lang="ja-JP" altLang="en-US" sz="3200"/>
              <a:t>プレゼン資料を体系的に学ぶことは</a:t>
            </a:r>
            <a:endParaRPr lang="en-US" altLang="ja-JP" sz="3200" dirty="0"/>
          </a:p>
          <a:p>
            <a:pPr algn="ctr"/>
            <a:r>
              <a:rPr lang="ja-JP" altLang="en-US" sz="3200"/>
              <a:t>ほとんどありません。</a:t>
            </a:r>
            <a:endParaRPr lang="en-US" altLang="ja-JP" sz="3200" dirty="0"/>
          </a:p>
        </p:txBody>
      </p:sp>
      <p:sp>
        <p:nvSpPr>
          <p:cNvPr id="8" name="正方形/長方形 7">
            <a:extLst>
              <a:ext uri="{FF2B5EF4-FFF2-40B4-BE49-F238E27FC236}">
                <a16:creationId xmlns:a16="http://schemas.microsoft.com/office/drawing/2014/main" id="{F721C13D-F2FA-5A42-8C44-4AFE49B561E6}"/>
              </a:ext>
            </a:extLst>
          </p:cNvPr>
          <p:cNvSpPr/>
          <p:nvPr/>
        </p:nvSpPr>
        <p:spPr>
          <a:xfrm>
            <a:off x="2593092" y="2852455"/>
            <a:ext cx="5531310" cy="359054"/>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210073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B84AE7F-C3B7-374D-9B52-73CDBD85A645}"/>
              </a:ext>
            </a:extLst>
          </p:cNvPr>
          <p:cNvSpPr/>
          <p:nvPr/>
        </p:nvSpPr>
        <p:spPr>
          <a:xfrm>
            <a:off x="-1" y="772765"/>
            <a:ext cx="10691813" cy="6014145"/>
          </a:xfrm>
          <a:prstGeom prst="rect">
            <a:avLst/>
          </a:prstGeom>
          <a:gradFill>
            <a:gsLst>
              <a:gs pos="100000">
                <a:schemeClr val="accent5">
                  <a:alpha val="80000"/>
                </a:schemeClr>
              </a:gs>
              <a:gs pos="0">
                <a:schemeClr val="accent6">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7" name="タイトル 6"/>
          <p:cNvSpPr>
            <a:spLocks noGrp="1"/>
          </p:cNvSpPr>
          <p:nvPr>
            <p:ph type="ctrTitle" idx="4294967295"/>
          </p:nvPr>
        </p:nvSpPr>
        <p:spPr>
          <a:xfrm>
            <a:off x="1120772" y="2201146"/>
            <a:ext cx="8456026" cy="537375"/>
          </a:xfrm>
        </p:spPr>
        <p:txBody>
          <a:bodyPr>
            <a:noAutofit/>
          </a:bodyPr>
          <a:lstStyle/>
          <a:p>
            <a:r>
              <a:rPr lang="ja-JP" altLang="en-US" sz="2806" b="1">
                <a:solidFill>
                  <a:schemeClr val="bg1"/>
                </a:solidFill>
                <a:latin typeface="Yu Gothic" panose="020B0400000000000000" pitchFamily="34" charset="-128"/>
                <a:ea typeface="Yu Gothic" panose="020B0400000000000000" pitchFamily="34" charset="-128"/>
              </a:rPr>
              <a:t>自社商品・サービスの提案</a:t>
            </a:r>
            <a:endParaRPr lang="ja-JP" altLang="en-US" sz="2806" b="1" dirty="0">
              <a:solidFill>
                <a:schemeClr val="bg1"/>
              </a:solidFill>
              <a:latin typeface="Yu Gothic" panose="020B0400000000000000" pitchFamily="34" charset="-128"/>
              <a:ea typeface="Yu Gothic" panose="020B0400000000000000" pitchFamily="34" charset="-128"/>
            </a:endParaRPr>
          </a:p>
        </p:txBody>
      </p:sp>
      <p:sp>
        <p:nvSpPr>
          <p:cNvPr id="9" name="タイトル 1">
            <a:extLst>
              <a:ext uri="{FF2B5EF4-FFF2-40B4-BE49-F238E27FC236}">
                <a16:creationId xmlns:a16="http://schemas.microsoft.com/office/drawing/2014/main" id="{267EAE2B-0F4F-8F4A-98FD-B3912EB56046}"/>
              </a:ext>
            </a:extLst>
          </p:cNvPr>
          <p:cNvSpPr txBox="1">
            <a:spLocks/>
          </p:cNvSpPr>
          <p:nvPr/>
        </p:nvSpPr>
        <p:spPr>
          <a:xfrm>
            <a:off x="1336477" y="3368045"/>
            <a:ext cx="8013101" cy="2258915"/>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3200" b="1">
                <a:solidFill>
                  <a:schemeClr val="bg1"/>
                </a:solidFill>
                <a:latin typeface="Yu Gothic" panose="020B0400000000000000" pitchFamily="34" charset="-128"/>
                <a:ea typeface="Yu Gothic" panose="020B0400000000000000" pitchFamily="34" charset="-128"/>
              </a:rPr>
              <a:t>セミナーでお客さんの</a:t>
            </a:r>
            <a:endParaRPr lang="en-US" altLang="ja-JP" sz="3200" b="1" dirty="0">
              <a:solidFill>
                <a:schemeClr val="bg1"/>
              </a:solidFill>
              <a:latin typeface="Yu Gothic" panose="020B0400000000000000" pitchFamily="34" charset="-128"/>
              <a:ea typeface="Yu Gothic" panose="020B0400000000000000" pitchFamily="34" charset="-128"/>
            </a:endParaRPr>
          </a:p>
          <a:p>
            <a:pPr algn="ctr"/>
            <a:r>
              <a:rPr lang="ja-JP" altLang="en-US" sz="3200" b="1">
                <a:solidFill>
                  <a:schemeClr val="bg1"/>
                </a:solidFill>
                <a:latin typeface="Yu Gothic" panose="020B0400000000000000" pitchFamily="34" charset="-128"/>
                <a:ea typeface="Yu Gothic" panose="020B0400000000000000" pitchFamily="34" charset="-128"/>
              </a:rPr>
              <a:t>心をつかむプレゼン資料づくりを</a:t>
            </a:r>
            <a:endParaRPr lang="en-US" altLang="ja-JP" sz="3200" b="1" dirty="0">
              <a:solidFill>
                <a:schemeClr val="bg1"/>
              </a:solidFill>
              <a:latin typeface="Yu Gothic" panose="020B0400000000000000" pitchFamily="34" charset="-128"/>
              <a:ea typeface="Yu Gothic" panose="020B0400000000000000" pitchFamily="34" charset="-128"/>
            </a:endParaRPr>
          </a:p>
          <a:p>
            <a:pPr algn="ctr"/>
            <a:r>
              <a:rPr lang="ja-JP" altLang="en-US" sz="3200" b="1">
                <a:solidFill>
                  <a:schemeClr val="bg1"/>
                </a:solidFill>
                <a:latin typeface="Yu Gothic" panose="020B0400000000000000" pitchFamily="34" charset="-128"/>
                <a:ea typeface="Yu Gothic" panose="020B0400000000000000" pitchFamily="34" charset="-128"/>
              </a:rPr>
              <a:t>学んでみませんか？</a:t>
            </a:r>
            <a:endParaRPr lang="en-US" altLang="ja-JP" sz="3200" b="1" dirty="0">
              <a:solidFill>
                <a:schemeClr val="bg1"/>
              </a:solidFill>
              <a:latin typeface="Yu Gothic" panose="020B0400000000000000" pitchFamily="34" charset="-128"/>
              <a:ea typeface="Yu Gothic" panose="020B0400000000000000" pitchFamily="34" charset="-128"/>
            </a:endParaRPr>
          </a:p>
        </p:txBody>
      </p:sp>
      <p:cxnSp>
        <p:nvCxnSpPr>
          <p:cNvPr id="3" name="直線コネクタ 2">
            <a:extLst>
              <a:ext uri="{FF2B5EF4-FFF2-40B4-BE49-F238E27FC236}">
                <a16:creationId xmlns:a16="http://schemas.microsoft.com/office/drawing/2014/main" id="{FAFD638E-CF50-2A4C-B62E-51CD8E1C244F}"/>
              </a:ext>
            </a:extLst>
          </p:cNvPr>
          <p:cNvCxnSpPr/>
          <p:nvPr/>
        </p:nvCxnSpPr>
        <p:spPr>
          <a:xfrm>
            <a:off x="1342235" y="3102805"/>
            <a:ext cx="8013102" cy="0"/>
          </a:xfrm>
          <a:prstGeom prst="line">
            <a:avLst/>
          </a:prstGeom>
          <a:noFill/>
          <a:ln w="793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9212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お客さんにとってのメリット</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8" name="タイトル 1">
            <a:extLst>
              <a:ext uri="{FF2B5EF4-FFF2-40B4-BE49-F238E27FC236}">
                <a16:creationId xmlns:a16="http://schemas.microsoft.com/office/drawing/2014/main" id="{B4A17398-AB24-7F4B-B663-C0DC22E92744}"/>
              </a:ext>
            </a:extLst>
          </p:cNvPr>
          <p:cNvSpPr txBox="1">
            <a:spLocks/>
          </p:cNvSpPr>
          <p:nvPr/>
        </p:nvSpPr>
        <p:spPr>
          <a:xfrm>
            <a:off x="293091" y="2695289"/>
            <a:ext cx="8013101" cy="2258915"/>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r>
              <a:rPr lang="ja-JP" altLang="en-US" sz="3200">
                <a:solidFill>
                  <a:schemeClr val="tx1"/>
                </a:solidFill>
                <a:latin typeface="Yu Gothic" panose="020B0400000000000000" pitchFamily="34" charset="-128"/>
                <a:ea typeface="Yu Gothic" panose="020B0400000000000000" pitchFamily="34" charset="-128"/>
              </a:rPr>
              <a:t>資料作りに時間をかけることなく</a:t>
            </a:r>
          </a:p>
          <a:p>
            <a:r>
              <a:rPr lang="ja-JP" altLang="en-US" sz="3200">
                <a:solidFill>
                  <a:schemeClr val="tx1"/>
                </a:solidFill>
                <a:latin typeface="Yu Gothic" panose="020B0400000000000000" pitchFamily="34" charset="-128"/>
                <a:ea typeface="Yu Gothic" panose="020B0400000000000000" pitchFamily="34" charset="-128"/>
              </a:rPr>
              <a:t>商品・サービスが売れる</a:t>
            </a:r>
          </a:p>
          <a:p>
            <a:r>
              <a:rPr lang="ja-JP" altLang="en-US" sz="3200">
                <a:solidFill>
                  <a:schemeClr val="tx1"/>
                </a:solidFill>
                <a:latin typeface="Yu Gothic" panose="020B0400000000000000" pitchFamily="34" charset="-128"/>
                <a:ea typeface="Yu Gothic" panose="020B0400000000000000" pitchFamily="34" charset="-128"/>
              </a:rPr>
              <a:t>プレゼン資料をつくることができます</a:t>
            </a:r>
          </a:p>
        </p:txBody>
      </p:sp>
      <p:sp>
        <p:nvSpPr>
          <p:cNvPr id="10" name="正方形/長方形 9">
            <a:extLst>
              <a:ext uri="{FF2B5EF4-FFF2-40B4-BE49-F238E27FC236}">
                <a16:creationId xmlns:a16="http://schemas.microsoft.com/office/drawing/2014/main" id="{8D38B95F-20AE-4740-AB9D-A81461773B9E}"/>
              </a:ext>
            </a:extLst>
          </p:cNvPr>
          <p:cNvSpPr/>
          <p:nvPr/>
        </p:nvSpPr>
        <p:spPr>
          <a:xfrm>
            <a:off x="8380660" y="2528117"/>
            <a:ext cx="2314820" cy="2577821"/>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58097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提案の特徴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2" name="正方形/長方形 1">
            <a:extLst>
              <a:ext uri="{FF2B5EF4-FFF2-40B4-BE49-F238E27FC236}">
                <a16:creationId xmlns:a16="http://schemas.microsoft.com/office/drawing/2014/main" id="{C50FAF88-C8D7-4A46-BA54-B04A5D206933}"/>
              </a:ext>
            </a:extLst>
          </p:cNvPr>
          <p:cNvSpPr/>
          <p:nvPr/>
        </p:nvSpPr>
        <p:spPr>
          <a:xfrm>
            <a:off x="2756714" y="1822260"/>
            <a:ext cx="1326100" cy="13261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prstTxWarp prst="textNoShape">
              <a:avLst/>
            </a:prstTxWarp>
            <a:noAutofit/>
          </a:bodyPr>
          <a:lstStyle/>
          <a:p>
            <a:pPr algn="ctr"/>
            <a:r>
              <a:rPr lang="en-US" altLang="ja-JP" sz="7016" b="1" dirty="0">
                <a:latin typeface="Yu Gothic" panose="020B0400000000000000" pitchFamily="34" charset="-128"/>
                <a:ea typeface="Yu Gothic" panose="020B0400000000000000" pitchFamily="34" charset="-128"/>
              </a:rPr>
              <a:t>1</a:t>
            </a:r>
            <a:endParaRPr lang="ja-JP" altLang="en-US" sz="7016" b="1">
              <a:latin typeface="Yu Gothic" panose="020B0400000000000000" pitchFamily="34" charset="-128"/>
              <a:ea typeface="Yu Gothic" panose="020B0400000000000000" pitchFamily="34" charset="-128"/>
            </a:endParaRPr>
          </a:p>
        </p:txBody>
      </p:sp>
      <p:sp>
        <p:nvSpPr>
          <p:cNvPr id="12" name="タイトル 1">
            <a:extLst>
              <a:ext uri="{FF2B5EF4-FFF2-40B4-BE49-F238E27FC236}">
                <a16:creationId xmlns:a16="http://schemas.microsoft.com/office/drawing/2014/main" id="{765EBC37-8227-BF45-B685-7F693B071F3B}"/>
              </a:ext>
            </a:extLst>
          </p:cNvPr>
          <p:cNvSpPr txBox="1">
            <a:spLocks/>
          </p:cNvSpPr>
          <p:nvPr/>
        </p:nvSpPr>
        <p:spPr>
          <a:xfrm>
            <a:off x="1840767" y="3148363"/>
            <a:ext cx="3157994" cy="694623"/>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2800">
                <a:solidFill>
                  <a:schemeClr val="tx1"/>
                </a:solidFill>
                <a:latin typeface="Yu Gothic" panose="020B0400000000000000" pitchFamily="34" charset="-128"/>
                <a:ea typeface="Yu Gothic" panose="020B0400000000000000" pitchFamily="34" charset="-128"/>
              </a:rPr>
              <a:t>フルサポート</a:t>
            </a:r>
            <a:endParaRPr lang="en-US" altLang="ja-JP" sz="2800" dirty="0">
              <a:solidFill>
                <a:schemeClr val="tx1"/>
              </a:solidFill>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99275361-5E6B-4347-B8D0-7E52C3AEF78C}"/>
              </a:ext>
            </a:extLst>
          </p:cNvPr>
          <p:cNvSpPr/>
          <p:nvPr/>
        </p:nvSpPr>
        <p:spPr>
          <a:xfrm>
            <a:off x="6537636" y="1822260"/>
            <a:ext cx="1326100" cy="13261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prstTxWarp prst="textNoShape">
              <a:avLst/>
            </a:prstTxWarp>
            <a:noAutofit/>
          </a:bodyPr>
          <a:lstStyle/>
          <a:p>
            <a:pPr algn="ctr"/>
            <a:r>
              <a:rPr lang="ja-JP" altLang="en-US" sz="7016" b="1">
                <a:latin typeface="Yu Gothic" panose="020B0400000000000000" pitchFamily="34" charset="-128"/>
                <a:ea typeface="Yu Gothic" panose="020B0400000000000000" pitchFamily="34" charset="-128"/>
              </a:rPr>
              <a:t>２</a:t>
            </a:r>
          </a:p>
        </p:txBody>
      </p:sp>
      <p:sp>
        <p:nvSpPr>
          <p:cNvPr id="14" name="タイトル 1">
            <a:extLst>
              <a:ext uri="{FF2B5EF4-FFF2-40B4-BE49-F238E27FC236}">
                <a16:creationId xmlns:a16="http://schemas.microsoft.com/office/drawing/2014/main" id="{7123F1CA-6D5F-C349-AB08-938E05824FBE}"/>
              </a:ext>
            </a:extLst>
          </p:cNvPr>
          <p:cNvSpPr txBox="1">
            <a:spLocks/>
          </p:cNvSpPr>
          <p:nvPr/>
        </p:nvSpPr>
        <p:spPr>
          <a:xfrm>
            <a:off x="5922169" y="3148363"/>
            <a:ext cx="2557034" cy="694623"/>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2800">
                <a:solidFill>
                  <a:schemeClr val="tx1"/>
                </a:solidFill>
                <a:latin typeface="Yu Gothic" panose="020B0400000000000000" pitchFamily="34" charset="-128"/>
                <a:ea typeface="Yu Gothic" panose="020B0400000000000000" pitchFamily="34" charset="-128"/>
              </a:rPr>
              <a:t>丁寧な指導</a:t>
            </a:r>
            <a:endParaRPr lang="en-US" altLang="ja-JP" sz="2800" dirty="0">
              <a:solidFill>
                <a:schemeClr val="tx1"/>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FC3C0EA-4CB0-564C-BB44-2B5DF948130F}"/>
              </a:ext>
            </a:extLst>
          </p:cNvPr>
          <p:cNvSpPr/>
          <p:nvPr/>
        </p:nvSpPr>
        <p:spPr>
          <a:xfrm>
            <a:off x="2756714" y="4158723"/>
            <a:ext cx="1326100" cy="13261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prstTxWarp prst="textNoShape">
              <a:avLst/>
            </a:prstTxWarp>
            <a:noAutofit/>
          </a:bodyPr>
          <a:lstStyle/>
          <a:p>
            <a:pPr algn="ctr"/>
            <a:r>
              <a:rPr lang="ja-JP" altLang="en-US" sz="7016" b="1">
                <a:latin typeface="Yu Gothic" panose="020B0400000000000000" pitchFamily="34" charset="-128"/>
                <a:ea typeface="Yu Gothic" panose="020B0400000000000000" pitchFamily="34" charset="-128"/>
              </a:rPr>
              <a:t>３</a:t>
            </a:r>
          </a:p>
        </p:txBody>
      </p:sp>
      <p:sp>
        <p:nvSpPr>
          <p:cNvPr id="16" name="タイトル 1">
            <a:extLst>
              <a:ext uri="{FF2B5EF4-FFF2-40B4-BE49-F238E27FC236}">
                <a16:creationId xmlns:a16="http://schemas.microsoft.com/office/drawing/2014/main" id="{3C26D74E-A481-184B-8B96-F6F82CBBE0F2}"/>
              </a:ext>
            </a:extLst>
          </p:cNvPr>
          <p:cNvSpPr txBox="1">
            <a:spLocks/>
          </p:cNvSpPr>
          <p:nvPr/>
        </p:nvSpPr>
        <p:spPr>
          <a:xfrm>
            <a:off x="1304457" y="5484826"/>
            <a:ext cx="4230613" cy="694623"/>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2800">
                <a:solidFill>
                  <a:schemeClr val="tx1"/>
                </a:solidFill>
                <a:latin typeface="Yu Gothic" panose="020B0400000000000000" pitchFamily="34" charset="-128"/>
                <a:ea typeface="Yu Gothic" panose="020B0400000000000000" pitchFamily="34" charset="-128"/>
              </a:rPr>
              <a:t>個人に合った講義</a:t>
            </a:r>
            <a:endParaRPr lang="en-US" altLang="ja-JP" sz="2800" dirty="0">
              <a:solidFill>
                <a:schemeClr val="tx1"/>
              </a:solidFill>
              <a:latin typeface="Yu Gothic" panose="020B0400000000000000" pitchFamily="34" charset="-128"/>
              <a:ea typeface="Yu Gothic" panose="020B0400000000000000" pitchFamily="34" charset="-128"/>
            </a:endParaRPr>
          </a:p>
        </p:txBody>
      </p:sp>
      <p:sp>
        <p:nvSpPr>
          <p:cNvPr id="17" name="正方形/長方形 16">
            <a:extLst>
              <a:ext uri="{FF2B5EF4-FFF2-40B4-BE49-F238E27FC236}">
                <a16:creationId xmlns:a16="http://schemas.microsoft.com/office/drawing/2014/main" id="{A6CFA86B-802C-7643-B3BF-262828C90D57}"/>
              </a:ext>
            </a:extLst>
          </p:cNvPr>
          <p:cNvSpPr/>
          <p:nvPr/>
        </p:nvSpPr>
        <p:spPr>
          <a:xfrm>
            <a:off x="6537636" y="4158723"/>
            <a:ext cx="1326100" cy="13261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189422" rIns="80189" bIns="40094" numCol="1" spcCol="0" rtlCol="0" fromWordArt="0" anchor="ctr" anchorCtr="0" forceAA="0" compatLnSpc="1">
            <a:prstTxWarp prst="textNoShape">
              <a:avLst/>
            </a:prstTxWarp>
            <a:noAutofit/>
          </a:bodyPr>
          <a:lstStyle/>
          <a:p>
            <a:pPr algn="ctr"/>
            <a:r>
              <a:rPr lang="ja-JP" altLang="en-US" sz="7016" b="1">
                <a:latin typeface="Yu Gothic" panose="020B0400000000000000" pitchFamily="34" charset="-128"/>
                <a:ea typeface="Yu Gothic" panose="020B0400000000000000" pitchFamily="34" charset="-128"/>
              </a:rPr>
              <a:t>４</a:t>
            </a:r>
          </a:p>
        </p:txBody>
      </p:sp>
      <p:sp>
        <p:nvSpPr>
          <p:cNvPr id="18" name="タイトル 1">
            <a:extLst>
              <a:ext uri="{FF2B5EF4-FFF2-40B4-BE49-F238E27FC236}">
                <a16:creationId xmlns:a16="http://schemas.microsoft.com/office/drawing/2014/main" id="{A8C699DE-7E6A-414D-878C-F48079B04AF5}"/>
              </a:ext>
            </a:extLst>
          </p:cNvPr>
          <p:cNvSpPr txBox="1">
            <a:spLocks/>
          </p:cNvSpPr>
          <p:nvPr/>
        </p:nvSpPr>
        <p:spPr>
          <a:xfrm>
            <a:off x="5803810" y="5484826"/>
            <a:ext cx="2793754" cy="694623"/>
          </a:xfrm>
          <a:prstGeom prst="rect">
            <a:avLst/>
          </a:prstGeom>
          <a:noFill/>
          <a:ln w="12700" cap="flat" cmpd="sng" algn="ctr">
            <a:noFill/>
            <a:prstDash val="solid"/>
          </a:ln>
          <a:effectLst/>
        </p:spPr>
        <p:txBody>
          <a:bodyPr tIns="63141" rtlCol="0" anchor="ctr" anchorCtr="0"/>
          <a:lstStyle>
            <a:defPPr>
              <a:defRPr lang="ja-JP"/>
            </a:defPPr>
            <a:lvl1pPr marR="0" lvl="0" indent="0" fontAlgn="auto">
              <a:lnSpc>
                <a:spcPct val="100000"/>
              </a:lnSpc>
              <a:spcBef>
                <a:spcPts val="0"/>
              </a:spcBef>
              <a:spcAft>
                <a:spcPts val="600"/>
              </a:spcAft>
              <a:buClrTx/>
              <a:buSzTx/>
              <a:buFontTx/>
              <a:buNone/>
              <a:tabLst/>
              <a:defRPr kumimoji="0" sz="1600" b="0" i="0" u="none" strike="noStrike" kern="0" cap="none" spc="0" normalizeH="0" baseline="0">
                <a:ln>
                  <a:noFill/>
                </a:ln>
                <a:solidFill>
                  <a:srgbClr val="000000"/>
                </a:solidFill>
                <a:effectLst/>
                <a:uLnTx/>
                <a:uFillTx/>
                <a:latin typeface="メイリオ"/>
                <a:ea typeface="メイリオ"/>
              </a:defRPr>
            </a:lvl1pPr>
          </a:lstStyle>
          <a:p>
            <a:pPr algn="ctr"/>
            <a:r>
              <a:rPr lang="ja-JP" altLang="en-US" sz="2800">
                <a:solidFill>
                  <a:schemeClr val="tx1"/>
                </a:solidFill>
                <a:latin typeface="Yu Gothic" panose="020B0400000000000000" pitchFamily="34" charset="-128"/>
                <a:ea typeface="Yu Gothic" panose="020B0400000000000000" pitchFamily="34" charset="-128"/>
              </a:rPr>
              <a:t>一生物のスキル</a:t>
            </a:r>
            <a:endParaRPr lang="en-US" altLang="ja-JP" sz="2800" dirty="0">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632033519"/>
      </p:ext>
    </p:extLst>
  </p:cSld>
  <p:clrMapOvr>
    <a:masterClrMapping/>
  </p:clrMapOvr>
</p:sld>
</file>

<file path=ppt/theme/theme1.xml><?xml version="1.0" encoding="utf-8"?>
<a:theme xmlns:a="http://schemas.openxmlformats.org/drawingml/2006/main" name="Office ​​テーマ">
  <a:themeElements>
    <a:clrScheme name="temp_Issue-3">
      <a:dk1>
        <a:srgbClr val="515151"/>
      </a:dk1>
      <a:lt1>
        <a:srgbClr val="FFFFFF"/>
      </a:lt1>
      <a:dk2>
        <a:srgbClr val="363E48"/>
      </a:dk2>
      <a:lt2>
        <a:srgbClr val="FFFFFF"/>
      </a:lt2>
      <a:accent1>
        <a:srgbClr val="F7AB2F"/>
      </a:accent1>
      <a:accent2>
        <a:srgbClr val="546569"/>
      </a:accent2>
      <a:accent3>
        <a:srgbClr val="355679"/>
      </a:accent3>
      <a:accent4>
        <a:srgbClr val="147DB6"/>
      </a:accent4>
      <a:accent5>
        <a:srgbClr val="2746C0"/>
      </a:accent5>
      <a:accent6>
        <a:srgbClr val="04A2B1"/>
      </a:accent6>
      <a:hlink>
        <a:srgbClr val="1E9272"/>
      </a:hlink>
      <a:folHlink>
        <a:srgbClr val="AC262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1728</TotalTime>
  <Words>1980</Words>
  <Application>Microsoft Macintosh PowerPoint</Application>
  <PresentationFormat>ユーザー設定</PresentationFormat>
  <Paragraphs>393</Paragraphs>
  <Slides>36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36</vt:i4>
      </vt:variant>
    </vt:vector>
  </HeadingPairs>
  <TitlesOfParts>
    <vt:vector size="42" baseType="lpstr">
      <vt:lpstr>メイリオ</vt:lpstr>
      <vt:lpstr>Yu Gothic</vt:lpstr>
      <vt:lpstr>Arial</vt:lpstr>
      <vt:lpstr>Calibri</vt:lpstr>
      <vt:lpstr>Georgia</vt:lpstr>
      <vt:lpstr>Office ​​テーマ</vt:lpstr>
      <vt:lpstr>PowerPoint プレゼンテーション</vt:lpstr>
      <vt:lpstr>PowerPoint プレゼンテーション</vt:lpstr>
      <vt:lpstr>PowerPoint プレゼンテーション</vt:lpstr>
      <vt:lpstr>PowerPoint プレゼンテーション</vt:lpstr>
      <vt:lpstr>導入では聴き手への質問で興味をひく</vt:lpstr>
      <vt:lpstr>導入では聴き手への質問で興味をひく</vt:lpstr>
      <vt:lpstr>自社商品・サービスの提案</vt:lpstr>
      <vt:lpstr>お客さんにとってのメリット</vt:lpstr>
      <vt:lpstr>提案の特徴</vt:lpstr>
      <vt:lpstr>提案の特徴</vt:lpstr>
      <vt:lpstr>提案の特徴</vt:lpstr>
      <vt:lpstr>提案の特徴</vt:lpstr>
      <vt:lpstr>提案の特徴</vt:lpstr>
      <vt:lpstr>提案の根拠</vt:lpstr>
      <vt:lpstr>お客さまの声</vt:lpstr>
      <vt:lpstr>よくあるご質問</vt:lpstr>
      <vt:lpstr>サービス内容</vt:lpstr>
      <vt:lpstr>費用</vt:lpstr>
      <vt:lpstr>あなたのストーリーを語る</vt:lpstr>
      <vt:lpstr>行動喚起</vt:lpstr>
      <vt:lpstr>最後に</vt:lpstr>
      <vt:lpstr>PowerPoint プレゼンテーション</vt:lpstr>
      <vt:lpstr>カラーパレット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箇条書き</vt:lpstr>
      <vt:lpstr>比較表</vt:lpstr>
      <vt:lpstr>棒グラフ</vt:lpstr>
      <vt:lpstr>折れ線グラフ</vt:lpstr>
      <vt:lpstr>円グラフ</vt:lpstr>
      <vt:lpstr>PowerPoint プレゼンテーション</vt:lpstr>
    </vt:vector>
  </TitlesOfParts>
  <Company>アルモ設計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高村 勇太</cp:lastModifiedBy>
  <cp:revision>94</cp:revision>
  <dcterms:created xsi:type="dcterms:W3CDTF">2019-02-06T05:30:21Z</dcterms:created>
  <dcterms:modified xsi:type="dcterms:W3CDTF">2021-02-08T04:08:08Z</dcterms:modified>
</cp:coreProperties>
</file>