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1" r:id="rId2"/>
    <p:sldId id="293" r:id="rId3"/>
    <p:sldId id="296" r:id="rId4"/>
    <p:sldId id="297" r:id="rId5"/>
    <p:sldId id="301" r:id="rId6"/>
    <p:sldId id="298"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6" r:id="rId21"/>
    <p:sldId id="299" r:id="rId22"/>
    <p:sldId id="271" r:id="rId23"/>
    <p:sldId id="258" r:id="rId24"/>
    <p:sldId id="273" r:id="rId25"/>
    <p:sldId id="281" r:id="rId26"/>
    <p:sldId id="282" r:id="rId27"/>
    <p:sldId id="283" r:id="rId28"/>
    <p:sldId id="284" r:id="rId29"/>
    <p:sldId id="275" r:id="rId30"/>
    <p:sldId id="285" r:id="rId31"/>
    <p:sldId id="267" r:id="rId32"/>
    <p:sldId id="270" r:id="rId33"/>
    <p:sldId id="286" r:id="rId34"/>
    <p:sldId id="287" r:id="rId35"/>
    <p:sldId id="280" r:id="rId36"/>
    <p:sldId id="295" r:id="rId3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99"/>
    <a:srgbClr val="007F88"/>
    <a:srgbClr val="4ED8B2"/>
    <a:srgbClr val="D7DE44"/>
    <a:srgbClr val="176980"/>
    <a:srgbClr val="00A6CB"/>
    <a:srgbClr val="414961"/>
    <a:srgbClr val="FFFFFF"/>
    <a:srgbClr val="BCD6D3"/>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088"/>
  </p:normalViewPr>
  <p:slideViewPr>
    <p:cSldViewPr>
      <p:cViewPr>
        <p:scale>
          <a:sx n="83" d="100"/>
          <a:sy n="83" d="100"/>
        </p:scale>
        <p:origin x="936"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3734287924511"/>
          <c:y val="5.2920957892461123E-2"/>
          <c:w val="0.88385226967597008"/>
          <c:h val="0.80350401570394414"/>
        </c:manualLayout>
      </c:layout>
      <c:barChart>
        <c:barDir val="col"/>
        <c:grouping val="stacked"/>
        <c:varyColors val="0"/>
        <c:ser>
          <c:idx val="0"/>
          <c:order val="0"/>
          <c:tx>
            <c:strRef>
              <c:f>Sheet1!$B$1</c:f>
              <c:strCache>
                <c:ptCount val="1"/>
                <c:pt idx="0">
                  <c:v>text</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0-37E3-834F-8878-EA75CDB66737}"/>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2-37E3-834F-8878-EA75CDB66737}"/>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4-37E3-834F-8878-EA75CDB6673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6-37E3-834F-8878-EA75CDB66737}"/>
              </c:ext>
            </c:extLst>
          </c:dPt>
          <c:dPt>
            <c:idx val="4"/>
            <c:invertIfNegative val="0"/>
            <c:bubble3D val="0"/>
            <c:extLst>
              <c:ext xmlns:c16="http://schemas.microsoft.com/office/drawing/2014/chart" uri="{C3380CC4-5D6E-409C-BE32-E72D297353CC}">
                <c16:uniqueId val="{00000007-37E3-834F-8878-EA75CDB66737}"/>
              </c:ext>
            </c:extLst>
          </c:dPt>
          <c:cat>
            <c:numRef>
              <c:f>Sheet1!$A$2:$A$5</c:f>
              <c:numCache>
                <c:formatCode>General</c:formatCode>
                <c:ptCount val="4"/>
                <c:pt idx="0">
                  <c:v>2018</c:v>
                </c:pt>
                <c:pt idx="1">
                  <c:v>2019</c:v>
                </c:pt>
                <c:pt idx="2">
                  <c:v>2020</c:v>
                </c:pt>
                <c:pt idx="3">
                  <c:v>2021</c:v>
                </c:pt>
              </c:numCache>
            </c:numRef>
          </c:cat>
          <c:val>
            <c:numRef>
              <c:f>Sheet1!$B$2:$B$5</c:f>
              <c:numCache>
                <c:formatCode>General</c:formatCode>
                <c:ptCount val="4"/>
                <c:pt idx="0">
                  <c:v>50</c:v>
                </c:pt>
                <c:pt idx="1">
                  <c:v>60</c:v>
                </c:pt>
                <c:pt idx="2">
                  <c:v>80</c:v>
                </c:pt>
                <c:pt idx="3">
                  <c:v>90</c:v>
                </c:pt>
              </c:numCache>
            </c:numRef>
          </c:val>
          <c:extLst>
            <c:ext xmlns:c16="http://schemas.microsoft.com/office/drawing/2014/chart" uri="{C3380CC4-5D6E-409C-BE32-E72D297353CC}">
              <c16:uniqueId val="{00000008-37E3-834F-8878-EA75CDB66737}"/>
            </c:ext>
          </c:extLst>
        </c:ser>
        <c:dLbls>
          <c:showLegendKey val="0"/>
          <c:showVal val="0"/>
          <c:showCatName val="0"/>
          <c:showSerName val="0"/>
          <c:showPercent val="0"/>
          <c:showBubbleSize val="0"/>
        </c:dLbls>
        <c:gapWidth val="150"/>
        <c:overlap val="100"/>
        <c:axId val="136969216"/>
        <c:axId val="137036544"/>
      </c:barChart>
      <c:catAx>
        <c:axId val="1369692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Yu Gothic" panose="020B0400000000000000" pitchFamily="34" charset="-128"/>
                <a:ea typeface="Yu Gothic" panose="020B0400000000000000" pitchFamily="34" charset="-128"/>
                <a:cs typeface="Poppins Medium" pitchFamily="2" charset="77"/>
              </a:defRPr>
            </a:pPr>
            <a:endParaRPr lang="ja-JP"/>
          </a:p>
        </c:txPr>
        <c:crossAx val="137036544"/>
        <c:crosses val="autoZero"/>
        <c:auto val="1"/>
        <c:lblAlgn val="ctr"/>
        <c:lblOffset val="100"/>
        <c:noMultiLvlLbl val="0"/>
      </c:catAx>
      <c:valAx>
        <c:axId val="1370365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Yu Gothic" panose="020B0400000000000000" pitchFamily="34" charset="-128"/>
                <a:ea typeface="Yu Gothic" panose="020B0400000000000000" pitchFamily="34" charset="-128"/>
                <a:cs typeface="Poppins Light" pitchFamily="2" charset="77"/>
              </a:defRPr>
            </a:pPr>
            <a:endParaRPr lang="ja-JP"/>
          </a:p>
        </c:txPr>
        <c:crossAx val="136969216"/>
        <c:crosses val="autoZero"/>
        <c:crossBetween val="between"/>
      </c:valAx>
      <c:spPr>
        <a:noFill/>
        <a:ln w="25400">
          <a:noFill/>
        </a:ln>
        <a:effectLst/>
      </c:spPr>
    </c:plotArea>
    <c:plotVisOnly val="1"/>
    <c:dispBlanksAs val="gap"/>
    <c:showDLblsOverMax val="0"/>
  </c:chart>
  <c:spPr>
    <a:noFill/>
    <a:ln>
      <a:noFill/>
    </a:ln>
    <a:effectLst/>
  </c:spPr>
  <c:txPr>
    <a:bodyPr/>
    <a:lstStyle/>
    <a:p>
      <a:pPr>
        <a:defRPr sz="1800" b="0" i="0">
          <a:solidFill>
            <a:schemeClr val="tx1"/>
          </a:solidFill>
          <a:latin typeface="Poppins Light" pitchFamily="2" charset="77"/>
          <a:ea typeface="Lato Light" panose="020F0502020204030203" pitchFamily="34" charset="0"/>
          <a:cs typeface="Poppins Light" pitchFamily="2" charset="77"/>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53868928542899E-2"/>
          <c:y val="0.18243329848145401"/>
          <c:w val="0.94044000000000005"/>
          <c:h val="0.77365333333333297"/>
        </c:manualLayout>
      </c:layout>
      <c:barChart>
        <c:barDir val="col"/>
        <c:grouping val="clustered"/>
        <c:varyColors val="0"/>
        <c:ser>
          <c:idx val="0"/>
          <c:order val="0"/>
          <c:tx>
            <c:strRef>
              <c:f>Sheet1!$B$1</c:f>
              <c:strCache>
                <c:ptCount val="1"/>
                <c:pt idx="0">
                  <c:v>自社</c:v>
                </c:pt>
              </c:strCache>
            </c:strRef>
          </c:tx>
          <c:spPr>
            <a:solidFill>
              <a:srgbClr val="009899"/>
            </a:solidFill>
            <a:ln>
              <a:noFill/>
            </a:ln>
            <a:effectLst/>
          </c:spPr>
          <c:invertIfNegative val="0"/>
          <c:dLbls>
            <c:dLbl>
              <c:idx val="1"/>
              <c:layout>
                <c:manualLayout>
                  <c:x val="-1.44034568296391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E7-FB4F-913A-ABB4C007E2C9}"/>
                </c:ext>
              </c:extLst>
            </c:dLbl>
            <c:spPr>
              <a:noFill/>
              <a:ln>
                <a:noFill/>
              </a:ln>
              <a:effectLst/>
            </c:spPr>
            <c:txPr>
              <a:bodyPr rot="0" spcFirstLastPara="0" vertOverflow="ellipsis" vert="horz" wrap="square" lIns="38100" tIns="19050" rIns="38100" bIns="19050" anchor="ctr" anchorCtr="1"/>
              <a:lstStyle/>
              <a:p>
                <a:pPr>
                  <a:defRPr lang="ja-JP" sz="3200" b="1" i="0" u="none" strike="noStrike" kern="1200" baseline="0">
                    <a:solidFill>
                      <a:srgbClr val="009899"/>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カテゴリー1</c:v>
                </c:pt>
                <c:pt idx="1">
                  <c:v>カテゴリー2</c:v>
                </c:pt>
                <c:pt idx="2">
                  <c:v>カテゴリー3</c:v>
                </c:pt>
                <c:pt idx="3">
                  <c:v>カテゴリー4</c:v>
                </c:pt>
              </c:strCache>
            </c:strRef>
          </c:cat>
          <c:val>
            <c:numRef>
              <c:f>Sheet1!$B$2:$B$5</c:f>
              <c:numCache>
                <c:formatCode>General</c:formatCode>
                <c:ptCount val="4"/>
                <c:pt idx="0">
                  <c:v>4.3</c:v>
                </c:pt>
                <c:pt idx="1">
                  <c:v>2.5</c:v>
                </c:pt>
                <c:pt idx="2">
                  <c:v>3.5</c:v>
                </c:pt>
                <c:pt idx="3">
                  <c:v>5.5</c:v>
                </c:pt>
              </c:numCache>
            </c:numRef>
          </c:val>
          <c:extLst>
            <c:ext xmlns:c16="http://schemas.microsoft.com/office/drawing/2014/chart" uri="{C3380CC4-5D6E-409C-BE32-E72D297353CC}">
              <c16:uniqueId val="{00000000-6D28-3E42-B976-66D4C4F837A1}"/>
            </c:ext>
          </c:extLst>
        </c:ser>
        <c:ser>
          <c:idx val="1"/>
          <c:order val="1"/>
          <c:tx>
            <c:strRef>
              <c:f>Sheet1!$C$1</c:f>
              <c:strCache>
                <c:ptCount val="1"/>
                <c:pt idx="0">
                  <c:v>競合A</c:v>
                </c:pt>
              </c:strCache>
            </c:strRef>
          </c:tx>
          <c:spPr>
            <a:solidFill>
              <a:schemeClr val="bg1">
                <a:lumMod val="65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ja-JP" sz="900" b="0" i="0" u="none" strike="noStrike" kern="1200" baseline="0">
                    <a:solidFill>
                      <a:schemeClr val="bg1"/>
                    </a:solidFill>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カテゴリー1</c:v>
                </c:pt>
                <c:pt idx="1">
                  <c:v>カテゴリー2</c:v>
                </c:pt>
                <c:pt idx="2">
                  <c:v>カテゴリー3</c:v>
                </c:pt>
                <c:pt idx="3">
                  <c:v>カテゴリー4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28-3E42-B976-66D4C4F837A1}"/>
            </c:ext>
          </c:extLst>
        </c:ser>
        <c:ser>
          <c:idx val="2"/>
          <c:order val="2"/>
          <c:tx>
            <c:strRef>
              <c:f>Sheet1!$D$1</c:f>
              <c:strCache>
                <c:ptCount val="1"/>
                <c:pt idx="0">
                  <c:v>競合B</c:v>
                </c:pt>
              </c:strCache>
            </c:strRef>
          </c:tx>
          <c:spPr>
            <a:solidFill>
              <a:schemeClr val="bg1">
                <a:lumMod val="75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ja-JP" sz="900" b="0" i="0" u="none" strike="noStrike" kern="1200" baseline="0">
                    <a:solidFill>
                      <a:schemeClr val="bg1"/>
                    </a:solidFill>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カテゴリー1</c:v>
                </c:pt>
                <c:pt idx="1">
                  <c:v>カテゴリー2</c:v>
                </c:pt>
                <c:pt idx="2">
                  <c:v>カテゴリー3</c:v>
                </c:pt>
                <c:pt idx="3">
                  <c:v>カテゴリー4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28-3E42-B976-66D4C4F837A1}"/>
            </c:ext>
          </c:extLst>
        </c:ser>
        <c:dLbls>
          <c:showLegendKey val="0"/>
          <c:showVal val="1"/>
          <c:showCatName val="0"/>
          <c:showSerName val="0"/>
          <c:showPercent val="0"/>
          <c:showBubbleSize val="0"/>
        </c:dLbls>
        <c:gapWidth val="114"/>
        <c:overlap val="-28"/>
        <c:axId val="406329309"/>
        <c:axId val="208593661"/>
      </c:barChart>
      <c:catAx>
        <c:axId val="40632930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crossAx val="208593661"/>
        <c:crossesAt val="0"/>
        <c:auto val="1"/>
        <c:lblAlgn val="ctr"/>
        <c:lblOffset val="100"/>
        <c:noMultiLvlLbl val="0"/>
      </c:catAx>
      <c:valAx>
        <c:axId val="208593661"/>
        <c:scaling>
          <c:orientation val="minMax"/>
          <c:max val="6"/>
        </c:scaling>
        <c:delete val="0"/>
        <c:axPos val="l"/>
        <c:numFmt formatCode="General" sourceLinked="1"/>
        <c:majorTickMark val="cross"/>
        <c:minorTickMark val="none"/>
        <c:tickLblPos val="nextTo"/>
        <c:spPr>
          <a:noFill/>
          <a:ln>
            <a:solidFill>
              <a:schemeClr val="bg1">
                <a:lumMod val="65000"/>
              </a:schemeClr>
            </a:solidFill>
          </a:ln>
          <a:effectLst/>
        </c:spPr>
        <c:txPr>
          <a:bodyPr rot="-60000000" spcFirstLastPara="0" vertOverflow="ellipsis" vert="horz" wrap="square" anchor="ctr" anchorCtr="1"/>
          <a:lstStyle/>
          <a:p>
            <a:pPr>
              <a:defRPr lang="ja-JP" sz="16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crossAx val="406329309"/>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Medium" panose="020B0400000000000000" pitchFamily="34" charset="-128"/>
                <a:ea typeface="Yu Gothic Medium" panose="020B0400000000000000" pitchFamily="34" charset="-128"/>
                <a:cs typeface="メイリオ" panose="020B0604030504040204" charset="-128"/>
                <a:sym typeface="メイリオ" panose="020B0604030504040204" charset="-128"/>
              </a:defRPr>
            </a:pPr>
            <a:endParaRPr lang="ja-JP"/>
          </a:p>
        </c:txPr>
      </c:legendEntry>
      <c:legendEntry>
        <c:idx val="1"/>
        <c:txPr>
          <a:bodyPr rot="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Medium" panose="020B0400000000000000" pitchFamily="34" charset="-128"/>
                <a:ea typeface="Yu Gothic Medium" panose="020B0400000000000000" pitchFamily="34" charset="-128"/>
                <a:cs typeface="メイリオ" panose="020B0604030504040204" charset="-128"/>
                <a:sym typeface="メイリオ" panose="020B0604030504040204" charset="-128"/>
              </a:defRPr>
            </a:pPr>
            <a:endParaRPr lang="ja-JP"/>
          </a:p>
        </c:txPr>
      </c:legendEntry>
      <c:legendEntry>
        <c:idx val="2"/>
        <c:txPr>
          <a:bodyPr rot="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Medium" panose="020B0400000000000000" pitchFamily="34" charset="-128"/>
                <a:ea typeface="Yu Gothic Medium" panose="020B0400000000000000" pitchFamily="34" charset="-128"/>
                <a:cs typeface="メイリオ" panose="020B0604030504040204" charset="-128"/>
                <a:sym typeface="メイリオ" panose="020B0604030504040204" charset="-128"/>
              </a:defRPr>
            </a:pPr>
            <a:endParaRPr lang="ja-JP"/>
          </a:p>
        </c:txPr>
      </c:legendEntry>
      <c:layout>
        <c:manualLayout>
          <c:xMode val="edge"/>
          <c:yMode val="edge"/>
          <c:x val="8.3540049611906905E-2"/>
          <c:y val="8.9832497599487901E-2"/>
          <c:w val="0.59742338161158703"/>
          <c:h val="0.10434225968206599"/>
        </c:manualLayout>
      </c:layout>
      <c:overlay val="0"/>
      <c:spPr>
        <a:noFill/>
        <a:ln>
          <a:noFill/>
        </a:ln>
        <a:effectLst/>
      </c:spPr>
      <c:txPr>
        <a:bodyPr rot="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Medium" panose="020B0400000000000000" pitchFamily="34" charset="-128"/>
              <a:ea typeface="Yu Gothic Medium" panose="020B0400000000000000" pitchFamily="34" charset="-128"/>
              <a:cs typeface="メイリオ" panose="020B0604030504040204" charset="-128"/>
              <a:sym typeface="メイリオ" panose="020B0604030504040204" charset="-128"/>
            </a:defRPr>
          </a:pPr>
          <a:endParaRPr lang="ja-JP"/>
        </a:p>
      </c:txPr>
    </c:legend>
    <c:plotVisOnly val="1"/>
    <c:dispBlanksAs val="gap"/>
    <c:showDLblsOverMax val="0"/>
  </c:chart>
  <c:spPr>
    <a:noFill/>
    <a:ln>
      <a:noFill/>
    </a:ln>
    <a:effectLst/>
  </c:spPr>
  <c:txPr>
    <a:bodyPr/>
    <a:lstStyle/>
    <a:p>
      <a:pPr>
        <a:defRPr lang="ja-JP">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53868928542899E-2"/>
          <c:y val="0.18243329848145401"/>
          <c:w val="0.94044000000000005"/>
          <c:h val="0.77365333333333297"/>
        </c:manualLayout>
      </c:layout>
      <c:lineChart>
        <c:grouping val="standard"/>
        <c:varyColors val="0"/>
        <c:ser>
          <c:idx val="0"/>
          <c:order val="0"/>
          <c:tx>
            <c:strRef>
              <c:f>Sheet1!$B$1</c:f>
              <c:strCache>
                <c:ptCount val="1"/>
                <c:pt idx="0">
                  <c:v>自社</c:v>
                </c:pt>
              </c:strCache>
            </c:strRef>
          </c:tx>
          <c:spPr>
            <a:ln w="76200" cap="rnd">
              <a:solidFill>
                <a:srgbClr val="009899"/>
              </a:solidFill>
              <a:round/>
            </a:ln>
            <a:effectLst/>
          </c:spPr>
          <c:marker>
            <c:symbol val="none"/>
          </c:marker>
          <c:dLbls>
            <c:dLbl>
              <c:idx val="1"/>
              <c:layout>
                <c:manualLayout>
                  <c:x val="-3.9369448667680197E-2"/>
                  <c:y val="-7.4682598954443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CC-1C41-94DB-B5B6EF58A449}"/>
                </c:ext>
              </c:extLst>
            </c:dLbl>
            <c:dLbl>
              <c:idx val="2"/>
              <c:layout>
                <c:manualLayout>
                  <c:x val="-7.2977514603504795E-2"/>
                  <c:y val="-6.7321028486077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CC-1C41-94DB-B5B6EF58A449}"/>
                </c:ext>
              </c:extLst>
            </c:dLbl>
            <c:spPr>
              <a:noFill/>
              <a:ln>
                <a:noFill/>
              </a:ln>
              <a:effectLst/>
            </c:spPr>
            <c:txPr>
              <a:bodyPr rot="0" spcFirstLastPara="0" vertOverflow="ellipsis" vert="horz" wrap="square" lIns="38100" tIns="19050" rIns="38100" bIns="19050" anchor="ctr" anchorCtr="1"/>
              <a:lstStyle/>
              <a:p>
                <a:pPr>
                  <a:defRPr lang="ja-JP" sz="3200" b="1" i="0" u="none" strike="noStrike" kern="1200" baseline="0">
                    <a:solidFill>
                      <a:srgbClr val="009899"/>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3月</c:v>
                </c:pt>
                <c:pt idx="1">
                  <c:v>6月</c:v>
                </c:pt>
                <c:pt idx="2">
                  <c:v>9月</c:v>
                </c:pt>
                <c:pt idx="3">
                  <c:v>12月</c:v>
                </c:pt>
              </c:strCache>
            </c:strRef>
          </c:cat>
          <c:val>
            <c:numRef>
              <c:f>Sheet1!$B$2:$B$5</c:f>
              <c:numCache>
                <c:formatCode>General</c:formatCode>
                <c:ptCount val="4"/>
                <c:pt idx="0">
                  <c:v>4.3</c:v>
                </c:pt>
                <c:pt idx="1">
                  <c:v>2.5</c:v>
                </c:pt>
                <c:pt idx="2">
                  <c:v>3.5</c:v>
                </c:pt>
                <c:pt idx="3">
                  <c:v>5.5</c:v>
                </c:pt>
              </c:numCache>
            </c:numRef>
          </c:val>
          <c:smooth val="0"/>
          <c:extLst>
            <c:ext xmlns:c16="http://schemas.microsoft.com/office/drawing/2014/chart" uri="{C3380CC4-5D6E-409C-BE32-E72D297353CC}">
              <c16:uniqueId val="{00000002-A1CC-1C41-94DB-B5B6EF58A449}"/>
            </c:ext>
          </c:extLst>
        </c:ser>
        <c:ser>
          <c:idx val="1"/>
          <c:order val="1"/>
          <c:tx>
            <c:strRef>
              <c:f>Sheet1!$C$1</c:f>
              <c:strCache>
                <c:ptCount val="1"/>
                <c:pt idx="0">
                  <c:v>競合A</c:v>
                </c:pt>
              </c:strCache>
            </c:strRef>
          </c:tx>
          <c:spPr>
            <a:ln w="63500" cap="rnd">
              <a:solidFill>
                <a:schemeClr val="bg1">
                  <a:lumMod val="65000"/>
                </a:schemeClr>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ja-JP" sz="900" b="0" i="0" u="none" strike="noStrike" kern="1200" baseline="0">
                    <a:solidFill>
                      <a:schemeClr val="bg1"/>
                    </a:solidFill>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3月</c:v>
                </c:pt>
                <c:pt idx="1">
                  <c:v>6月</c:v>
                </c:pt>
                <c:pt idx="2">
                  <c:v>9月</c:v>
                </c:pt>
                <c:pt idx="3">
                  <c:v>12月</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3-A1CC-1C41-94DB-B5B6EF58A449}"/>
            </c:ext>
          </c:extLst>
        </c:ser>
        <c:ser>
          <c:idx val="2"/>
          <c:order val="2"/>
          <c:tx>
            <c:strRef>
              <c:f>Sheet1!#REF!</c:f>
              <c:strCache>
                <c:ptCount val="1"/>
              </c:strCache>
            </c:strRef>
          </c:tx>
          <c:spPr>
            <a:ln w="63500" cap="rnd">
              <a:solidFill>
                <a:schemeClr val="bg1">
                  <a:lumMod val="65000"/>
                </a:schemeClr>
              </a:solidFill>
              <a:round/>
            </a:ln>
            <a:effectLst/>
          </c:spPr>
          <c:marker>
            <c:symbol val="none"/>
          </c:marker>
          <c:dLbls>
            <c:delete val="1"/>
          </c:dLbls>
          <c:cat>
            <c:strRef>
              <c:f>Sheet1!$A$2:$A$5</c:f>
              <c:strCache>
                <c:ptCount val="4"/>
                <c:pt idx="0">
                  <c:v>3月</c:v>
                </c:pt>
                <c:pt idx="1">
                  <c:v>6月</c:v>
                </c:pt>
                <c:pt idx="2">
                  <c:v>9月</c:v>
                </c:pt>
                <c:pt idx="3">
                  <c:v>12月</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4-A1CC-1C41-94DB-B5B6EF58A449}"/>
            </c:ext>
          </c:extLst>
        </c:ser>
        <c:dLbls>
          <c:showLegendKey val="0"/>
          <c:showVal val="1"/>
          <c:showCatName val="0"/>
          <c:showSerName val="0"/>
          <c:showPercent val="0"/>
          <c:showBubbleSize val="0"/>
        </c:dLbls>
        <c:smooth val="0"/>
        <c:axId val="406329309"/>
        <c:axId val="208593661"/>
      </c:lineChart>
      <c:catAx>
        <c:axId val="40632930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crossAx val="208593661"/>
        <c:crossesAt val="0"/>
        <c:auto val="1"/>
        <c:lblAlgn val="ctr"/>
        <c:lblOffset val="100"/>
        <c:noMultiLvlLbl val="0"/>
      </c:catAx>
      <c:valAx>
        <c:axId val="208593661"/>
        <c:scaling>
          <c:orientation val="minMax"/>
          <c:max val="6"/>
        </c:scaling>
        <c:delete val="0"/>
        <c:axPos val="l"/>
        <c:numFmt formatCode="General" sourceLinked="1"/>
        <c:majorTickMark val="cross"/>
        <c:minorTickMark val="none"/>
        <c:tickLblPos val="nextTo"/>
        <c:spPr>
          <a:noFill/>
          <a:ln>
            <a:solidFill>
              <a:schemeClr val="bg1">
                <a:lumMod val="65000"/>
              </a:schemeClr>
            </a:solidFill>
          </a:ln>
          <a:effectLst/>
        </c:spPr>
        <c:txPr>
          <a:bodyPr rot="-60000000" spcFirstLastPara="0" vertOverflow="ellipsis" vert="horz" wrap="square" anchor="ctr" anchorCtr="1"/>
          <a:lstStyle/>
          <a:p>
            <a:pPr>
              <a:defRPr lang="ja-JP" sz="16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crossAx val="406329309"/>
        <c:crosses val="autoZero"/>
        <c:crossBetween val="between"/>
      </c:valAx>
      <c:spPr>
        <a:noFill/>
        <a:ln>
          <a:noFill/>
        </a:ln>
        <a:effectLst/>
      </c:spPr>
    </c:plotArea>
    <c:plotVisOnly val="1"/>
    <c:dispBlanksAs val="gap"/>
    <c:showDLblsOverMax val="0"/>
  </c:chart>
  <c:spPr>
    <a:noFill/>
    <a:ln>
      <a:noFill/>
    </a:ln>
    <a:effectLst/>
  </c:spPr>
  <c:txPr>
    <a:bodyPr/>
    <a:lstStyle/>
    <a:p>
      <a:pPr>
        <a:defRPr lang="ja-JP">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53868928542899E-2"/>
          <c:y val="0.18243329848145401"/>
          <c:w val="0.94044000000000005"/>
          <c:h val="0.77365333333333297"/>
        </c:manualLayout>
      </c:layout>
      <c:pieChart>
        <c:varyColors val="1"/>
        <c:ser>
          <c:idx val="0"/>
          <c:order val="0"/>
          <c:tx>
            <c:strRef>
              <c:f>Sheet1!$B$1</c:f>
              <c:strCache>
                <c:ptCount val="1"/>
                <c:pt idx="0">
                  <c:v>果物</c:v>
                </c:pt>
              </c:strCache>
            </c:strRef>
          </c:tx>
          <c:spPr>
            <a:solidFill>
              <a:srgbClr val="3956B3"/>
            </a:solidFill>
            <a:effectLst/>
          </c:spPr>
          <c:dPt>
            <c:idx val="0"/>
            <c:bubble3D val="0"/>
            <c:spPr>
              <a:solidFill>
                <a:srgbClr val="009899"/>
              </a:solidFill>
              <a:ln>
                <a:noFill/>
              </a:ln>
              <a:effectLst/>
            </c:spPr>
            <c:extLst>
              <c:ext xmlns:c16="http://schemas.microsoft.com/office/drawing/2014/chart" uri="{C3380CC4-5D6E-409C-BE32-E72D297353CC}">
                <c16:uniqueId val="{00000001-4BE8-A846-8171-1D8F7981B3A0}"/>
              </c:ext>
            </c:extLst>
          </c:dPt>
          <c:dPt>
            <c:idx val="1"/>
            <c:bubble3D val="0"/>
            <c:spPr>
              <a:solidFill>
                <a:srgbClr val="929292"/>
              </a:solidFill>
              <a:ln>
                <a:noFill/>
              </a:ln>
              <a:effectLst/>
            </c:spPr>
            <c:extLst>
              <c:ext xmlns:c16="http://schemas.microsoft.com/office/drawing/2014/chart" uri="{C3380CC4-5D6E-409C-BE32-E72D297353CC}">
                <c16:uniqueId val="{00000003-4BE8-A846-8171-1D8F7981B3A0}"/>
              </c:ext>
            </c:extLst>
          </c:dPt>
          <c:dPt>
            <c:idx val="2"/>
            <c:bubble3D val="0"/>
            <c:spPr>
              <a:solidFill>
                <a:schemeClr val="bg1">
                  <a:lumMod val="65000"/>
                </a:schemeClr>
              </a:solidFill>
              <a:ln>
                <a:noFill/>
              </a:ln>
              <a:effectLst/>
            </c:spPr>
            <c:extLst>
              <c:ext xmlns:c16="http://schemas.microsoft.com/office/drawing/2014/chart" uri="{C3380CC4-5D6E-409C-BE32-E72D297353CC}">
                <c16:uniqueId val="{00000005-4BE8-A846-8171-1D8F7981B3A0}"/>
              </c:ext>
            </c:extLst>
          </c:dPt>
          <c:dPt>
            <c:idx val="3"/>
            <c:bubble3D val="0"/>
            <c:spPr>
              <a:solidFill>
                <a:schemeClr val="bg1">
                  <a:lumMod val="75000"/>
                </a:schemeClr>
              </a:solidFill>
              <a:ln>
                <a:noFill/>
              </a:ln>
              <a:effectLst/>
            </c:spPr>
            <c:extLst>
              <c:ext xmlns:c16="http://schemas.microsoft.com/office/drawing/2014/chart" uri="{C3380CC4-5D6E-409C-BE32-E72D297353CC}">
                <c16:uniqueId val="{00000007-4BE8-A846-8171-1D8F7981B3A0}"/>
              </c:ext>
            </c:extLst>
          </c:dPt>
          <c:dPt>
            <c:idx val="4"/>
            <c:bubble3D val="0"/>
            <c:spPr>
              <a:solidFill>
                <a:schemeClr val="bg1">
                  <a:lumMod val="85000"/>
                </a:schemeClr>
              </a:solidFill>
              <a:ln>
                <a:noFill/>
              </a:ln>
              <a:effectLst/>
            </c:spPr>
            <c:extLst>
              <c:ext xmlns:c16="http://schemas.microsoft.com/office/drawing/2014/chart" uri="{C3380CC4-5D6E-409C-BE32-E72D297353CC}">
                <c16:uniqueId val="{00000009-4BE8-A846-8171-1D8F7981B3A0}"/>
              </c:ext>
            </c:extLst>
          </c:dPt>
          <c:dPt>
            <c:idx val="5"/>
            <c:bubble3D val="0"/>
            <c:spPr>
              <a:solidFill>
                <a:schemeClr val="bg1">
                  <a:lumMod val="95000"/>
                </a:schemeClr>
              </a:solidFill>
              <a:ln>
                <a:noFill/>
              </a:ln>
              <a:effectLst/>
            </c:spPr>
            <c:extLst>
              <c:ext xmlns:c16="http://schemas.microsoft.com/office/drawing/2014/chart" uri="{C3380CC4-5D6E-409C-BE32-E72D297353CC}">
                <c16:uniqueId val="{0000000B-4BE8-A846-8171-1D8F7981B3A0}"/>
              </c:ext>
            </c:extLst>
          </c:dPt>
          <c:dLbls>
            <c:dLbl>
              <c:idx val="0"/>
              <c:layout>
                <c:manualLayout>
                  <c:x val="-0.17212130911418699"/>
                  <c:y val="0.122159394004054"/>
                </c:manualLayout>
              </c:layout>
              <c:spPr>
                <a:noFill/>
                <a:ln>
                  <a:noFill/>
                </a:ln>
                <a:effectLst/>
              </c:spPr>
              <c:txPr>
                <a:bodyPr rot="0" spcFirstLastPara="0" vertOverflow="ellipsis" vert="horz" wrap="square" lIns="38100" tIns="19050" rIns="38100" bIns="19050" anchor="ctr" anchorCtr="1"/>
                <a:lstStyle/>
                <a:p>
                  <a:pPr>
                    <a:defRPr lang="ja-JP" sz="3600" b="1" i="0" u="none" strike="noStrike" kern="1200" baseline="0">
                      <a:solidFill>
                        <a:schemeClr val="bg1"/>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E8-A846-8171-1D8F7981B3A0}"/>
                </c:ext>
              </c:extLst>
            </c:dLbl>
            <c:dLbl>
              <c:idx val="1"/>
              <c:layout>
                <c:manualLayout>
                  <c:x val="-3.73689685524526E-2"/>
                  <c:y val="-0.21617818289554999"/>
                </c:manualLayout>
              </c:layout>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chemeClr val="bg1"/>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E8-A846-8171-1D8F7981B3A0}"/>
                </c:ext>
              </c:extLst>
            </c:dLbl>
            <c:dLbl>
              <c:idx val="2"/>
              <c:layout>
                <c:manualLayout>
                  <c:x val="0.155317276146275"/>
                  <c:y val="-0.10231516056758801"/>
                </c:manualLayout>
              </c:layout>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chemeClr val="tx1">
                          <a:lumMod val="95000"/>
                          <a:lumOff val="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E8-A846-8171-1D8F7981B3A0}"/>
                </c:ext>
              </c:extLst>
            </c:dLbl>
            <c:dLbl>
              <c:idx val="3"/>
              <c:layout>
                <c:manualLayout>
                  <c:x val="0.16828038729295"/>
                  <c:y val="8.4818094526832394E-2"/>
                </c:manualLayout>
              </c:layout>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chemeClr val="tx1">
                          <a:lumMod val="95000"/>
                          <a:lumOff val="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E8-A846-8171-1D8F7981B3A0}"/>
                </c:ext>
              </c:extLst>
            </c:dLbl>
            <c:dLbl>
              <c:idx val="4"/>
              <c:layout>
                <c:manualLayout>
                  <c:x val="0.100984236216692"/>
                  <c:y val="0.17955830577189799"/>
                </c:manualLayout>
              </c:layout>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chemeClr val="tx1">
                          <a:lumMod val="95000"/>
                          <a:lumOff val="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E8-A846-8171-1D8F7981B3A0}"/>
                </c:ext>
              </c:extLst>
            </c:dLbl>
            <c:dLbl>
              <c:idx val="5"/>
              <c:layout>
                <c:manualLayout>
                  <c:x val="1.68840521725214E-2"/>
                  <c:y val="0.14968526619012101"/>
                </c:manualLayout>
              </c:layout>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chemeClr val="tx1">
                          <a:lumMod val="95000"/>
                          <a:lumOff val="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E8-A846-8171-1D8F7981B3A0}"/>
                </c:ext>
              </c:extLst>
            </c:dLbl>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rgbClr val="3956B3"/>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りんご</c:v>
                </c:pt>
                <c:pt idx="1">
                  <c:v>いちご</c:v>
                </c:pt>
                <c:pt idx="2">
                  <c:v>さくらんぼ</c:v>
                </c:pt>
                <c:pt idx="3">
                  <c:v>ぶどう</c:v>
                </c:pt>
                <c:pt idx="4">
                  <c:v>バナナ</c:v>
                </c:pt>
                <c:pt idx="5">
                  <c:v>オレンジ</c:v>
                </c:pt>
              </c:strCache>
            </c:strRef>
          </c:cat>
          <c:val>
            <c:numRef>
              <c:f>Sheet1!$B$2:$B$7</c:f>
              <c:numCache>
                <c:formatCode>0%</c:formatCode>
                <c:ptCount val="6"/>
                <c:pt idx="0">
                  <c:v>0.34</c:v>
                </c:pt>
                <c:pt idx="1">
                  <c:v>0.27</c:v>
                </c:pt>
                <c:pt idx="2">
                  <c:v>0.14000000000000001</c:v>
                </c:pt>
                <c:pt idx="3">
                  <c:v>0.11</c:v>
                </c:pt>
                <c:pt idx="4">
                  <c:v>0.09</c:v>
                </c:pt>
                <c:pt idx="5">
                  <c:v>0.05</c:v>
                </c:pt>
              </c:numCache>
            </c:numRef>
          </c:val>
          <c:extLst>
            <c:ext xmlns:c16="http://schemas.microsoft.com/office/drawing/2014/chart" uri="{C3380CC4-5D6E-409C-BE32-E72D297353CC}">
              <c16:uniqueId val="{0000000C-4BE8-A846-8171-1D8F7981B3A0}"/>
            </c:ext>
          </c:extLst>
        </c:ser>
        <c:ser>
          <c:idx val="1"/>
          <c:order val="1"/>
          <c:tx>
            <c:strRef>
              <c:f>Sheet1!#REF!</c:f>
              <c:strCache>
                <c:ptCount val="1"/>
              </c:strCache>
            </c:strRef>
          </c:tx>
          <c:spPr>
            <a:effectLst/>
          </c:spPr>
          <c:dPt>
            <c:idx val="0"/>
            <c:bubble3D val="0"/>
            <c:spPr>
              <a:solidFill>
                <a:schemeClr val="accent1"/>
              </a:solidFill>
              <a:ln>
                <a:noFill/>
              </a:ln>
              <a:effectLst/>
            </c:spPr>
            <c:extLst>
              <c:ext xmlns:c16="http://schemas.microsoft.com/office/drawing/2014/chart" uri="{C3380CC4-5D6E-409C-BE32-E72D297353CC}">
                <c16:uniqueId val="{0000000E-4BE8-A846-8171-1D8F7981B3A0}"/>
              </c:ext>
            </c:extLst>
          </c:dPt>
          <c:dLbls>
            <c:spPr>
              <a:noFill/>
              <a:ln>
                <a:noFill/>
              </a:ln>
              <a:effectLst/>
            </c:spPr>
            <c:txPr>
              <a:bodyPr rot="0" spcFirstLastPara="0" vertOverflow="ellipsis" vert="horz" wrap="square" lIns="38100" tIns="19050" rIns="38100" bIns="19050" anchor="ctr" anchorCtr="1"/>
              <a:lstStyle/>
              <a:p>
                <a:pPr>
                  <a:defRPr lang="ja-JP" sz="900" b="0" i="0" u="none" strike="noStrike" kern="1200" baseline="0">
                    <a:solidFill>
                      <a:schemeClr val="bg1"/>
                    </a:solidFill>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りんご</c:v>
                </c:pt>
                <c:pt idx="1">
                  <c:v>いちご</c:v>
                </c:pt>
                <c:pt idx="2">
                  <c:v>さくらんぼ</c:v>
                </c:pt>
                <c:pt idx="3">
                  <c:v>ぶどう</c:v>
                </c:pt>
                <c:pt idx="4">
                  <c:v>バナナ</c:v>
                </c:pt>
                <c:pt idx="5">
                  <c:v>オレンジ</c:v>
                </c:pt>
              </c:strCache>
            </c:strRef>
          </c:cat>
          <c:val>
            <c:numRef>
              <c:f>Sheet1!#REF!</c:f>
              <c:numCache>
                <c:formatCode>General</c:formatCode>
                <c:ptCount val="1"/>
                <c:pt idx="0">
                  <c:v>1</c:v>
                </c:pt>
              </c:numCache>
            </c:numRef>
          </c:val>
          <c:extLst>
            <c:ext xmlns:c16="http://schemas.microsoft.com/office/drawing/2014/chart" uri="{C3380CC4-5D6E-409C-BE32-E72D297353CC}">
              <c16:uniqueId val="{0000000F-4BE8-A846-8171-1D8F7981B3A0}"/>
            </c:ext>
          </c:extLst>
        </c:ser>
        <c:ser>
          <c:idx val="2"/>
          <c:order val="2"/>
          <c:tx>
            <c:strRef>
              <c:f>Sheet1!#REF!</c:f>
              <c:strCache>
                <c:ptCount val="1"/>
              </c:strCache>
            </c:strRef>
          </c:tx>
          <c:spPr>
            <a:solidFill>
              <a:schemeClr val="bg1">
                <a:lumMod val="75000"/>
              </a:schemeClr>
            </a:solidFill>
            <a:effectLst/>
          </c:spPr>
          <c:dPt>
            <c:idx val="0"/>
            <c:bubble3D val="0"/>
            <c:spPr>
              <a:solidFill>
                <a:schemeClr val="bg1">
                  <a:lumMod val="75000"/>
                </a:schemeClr>
              </a:solidFill>
              <a:ln>
                <a:noFill/>
              </a:ln>
              <a:effectLst/>
            </c:spPr>
            <c:extLst>
              <c:ext xmlns:c16="http://schemas.microsoft.com/office/drawing/2014/chart" uri="{C3380CC4-5D6E-409C-BE32-E72D297353CC}">
                <c16:uniqueId val="{00000011-4BE8-A846-8171-1D8F7981B3A0}"/>
              </c:ext>
            </c:extLst>
          </c:dPt>
          <c:dLbls>
            <c:spPr>
              <a:noFill/>
              <a:ln>
                <a:noFill/>
              </a:ln>
              <a:effectLst/>
            </c:spPr>
            <c:txPr>
              <a:bodyPr rot="0" spcFirstLastPara="0" vertOverflow="ellipsis" vert="horz" wrap="square" lIns="38100" tIns="19050" rIns="38100" bIns="19050" anchor="ctr" anchorCtr="1"/>
              <a:lstStyle/>
              <a:p>
                <a:pPr>
                  <a:defRPr lang="ja-JP" sz="900" b="0" i="0" u="none" strike="noStrike" kern="1200" baseline="0">
                    <a:solidFill>
                      <a:schemeClr val="bg1"/>
                    </a:solidFill>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りんご</c:v>
                </c:pt>
                <c:pt idx="1">
                  <c:v>いちご</c:v>
                </c:pt>
                <c:pt idx="2">
                  <c:v>さくらんぼ</c:v>
                </c:pt>
                <c:pt idx="3">
                  <c:v>ぶどう</c:v>
                </c:pt>
                <c:pt idx="4">
                  <c:v>バナナ</c:v>
                </c:pt>
                <c:pt idx="5">
                  <c:v>オレンジ</c:v>
                </c:pt>
              </c:strCache>
            </c:strRef>
          </c:cat>
          <c:val>
            <c:numRef>
              <c:f>Sheet1!#REF!</c:f>
              <c:numCache>
                <c:formatCode>General</c:formatCode>
                <c:ptCount val="1"/>
                <c:pt idx="0">
                  <c:v>1</c:v>
                </c:pt>
              </c:numCache>
            </c:numRef>
          </c:val>
          <c:extLst>
            <c:ext xmlns:c16="http://schemas.microsoft.com/office/drawing/2014/chart" uri="{C3380CC4-5D6E-409C-BE32-E72D297353CC}">
              <c16:uniqueId val="{00000012-4BE8-A846-8171-1D8F7981B3A0}"/>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ja-JP">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8BCD8-D90F-474A-BB39-8F35693BA336}" type="datetimeFigureOut">
              <a:rPr kumimoji="1" lang="ja-JP" altLang="en-US" smtClean="0"/>
              <a:t>2021/2/6</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89510-F80D-4C73-BE9F-67DD1393C2A1}" type="slidenum">
              <a:rPr kumimoji="1" lang="ja-JP" altLang="en-US" smtClean="0"/>
              <a:t>‹#›</a:t>
            </a:fld>
            <a:endParaRPr kumimoji="1" lang="ja-JP" altLang="en-US"/>
          </a:p>
        </p:txBody>
      </p:sp>
    </p:spTree>
    <p:extLst>
      <p:ext uri="{BB962C8B-B14F-4D97-AF65-F5344CB8AC3E}">
        <p14:creationId xmlns:p14="http://schemas.microsoft.com/office/powerpoint/2010/main" val="27157567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プレゼンタイトルは聴き手の興味をひくようなタイトルにしましょう。</a:t>
            </a:r>
            <a:endParaRPr kumimoji="1" lang="en-US" altLang="ja-JP" dirty="0"/>
          </a:p>
          <a:p>
            <a:r>
              <a:rPr kumimoji="1" lang="ja-JP" altLang="en-US"/>
              <a:t>間違っても、「弊社事業による提案内容」などのように無味乾燥なタイトルをつけないようにしてください。</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4</a:t>
            </a:fld>
            <a:endParaRPr kumimoji="1" lang="ja-JP" altLang="en-US"/>
          </a:p>
        </p:txBody>
      </p:sp>
    </p:spTree>
    <p:extLst>
      <p:ext uri="{BB962C8B-B14F-4D97-AF65-F5344CB8AC3E}">
        <p14:creationId xmlns:p14="http://schemas.microsoft.com/office/powerpoint/2010/main" val="3641910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特徴</a:t>
            </a:r>
            <a:r>
              <a:rPr kumimoji="1" lang="en-US" altLang="ja-JP" dirty="0"/>
              <a:t>4</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13</a:t>
            </a:fld>
            <a:endParaRPr kumimoji="1" lang="ja-JP" altLang="en-US"/>
          </a:p>
        </p:txBody>
      </p:sp>
    </p:spTree>
    <p:extLst>
      <p:ext uri="{BB962C8B-B14F-4D97-AF65-F5344CB8AC3E}">
        <p14:creationId xmlns:p14="http://schemas.microsoft.com/office/powerpoint/2010/main" val="246299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提案に対しての根拠を具体的に伝えます。</a:t>
            </a:r>
            <a:endParaRPr kumimoji="1" lang="en-US" altLang="ja-JP" dirty="0"/>
          </a:p>
          <a:p>
            <a:r>
              <a:rPr kumimoji="1" lang="ja-JP" altLang="en-US"/>
              <a:t>グラフなどのデータや数字を使ったり、これまでの実績を見せたりして</a:t>
            </a:r>
            <a:endParaRPr kumimoji="1" lang="en-US" altLang="ja-JP" dirty="0"/>
          </a:p>
          <a:p>
            <a:r>
              <a:rPr kumimoji="1" lang="ja-JP" altLang="en-US"/>
              <a:t>信頼を得ましょう。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14</a:t>
            </a:fld>
            <a:endParaRPr kumimoji="1" lang="ja-JP" altLang="en-US"/>
          </a:p>
        </p:txBody>
      </p:sp>
    </p:spTree>
    <p:extLst>
      <p:ext uri="{BB962C8B-B14F-4D97-AF65-F5344CB8AC3E}">
        <p14:creationId xmlns:p14="http://schemas.microsoft.com/office/powerpoint/2010/main" val="3207226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お客さんの声も信頼を得るためには大切な要素です。</a:t>
            </a:r>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15</a:t>
            </a:fld>
            <a:endParaRPr kumimoji="1" lang="ja-JP" altLang="en-US"/>
          </a:p>
        </p:txBody>
      </p:sp>
    </p:spTree>
    <p:extLst>
      <p:ext uri="{BB962C8B-B14F-4D97-AF65-F5344CB8AC3E}">
        <p14:creationId xmlns:p14="http://schemas.microsoft.com/office/powerpoint/2010/main" val="3342938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質問と答えを入れることで、お客さんの疑問を解消しましょう。</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16</a:t>
            </a:fld>
            <a:endParaRPr kumimoji="1" lang="ja-JP" altLang="en-US"/>
          </a:p>
        </p:txBody>
      </p:sp>
    </p:spTree>
    <p:extLst>
      <p:ext uri="{BB962C8B-B14F-4D97-AF65-F5344CB8AC3E}">
        <p14:creationId xmlns:p14="http://schemas.microsoft.com/office/powerpoint/2010/main" val="321183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商品・サービス内容が、お客さんにとってわかりやすくなるようにまとめます。</a:t>
            </a:r>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17</a:t>
            </a:fld>
            <a:endParaRPr kumimoji="1" lang="ja-JP" altLang="en-US"/>
          </a:p>
        </p:txBody>
      </p:sp>
    </p:spTree>
    <p:extLst>
      <p:ext uri="{BB962C8B-B14F-4D97-AF65-F5344CB8AC3E}">
        <p14:creationId xmlns:p14="http://schemas.microsoft.com/office/powerpoint/2010/main" val="229259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自分の物語を伝えましょう。</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19</a:t>
            </a:fld>
            <a:endParaRPr kumimoji="1" lang="ja-JP" altLang="en-US"/>
          </a:p>
        </p:txBody>
      </p:sp>
    </p:spTree>
    <p:extLst>
      <p:ext uri="{BB962C8B-B14F-4D97-AF65-F5344CB8AC3E}">
        <p14:creationId xmlns:p14="http://schemas.microsoft.com/office/powerpoint/2010/main" val="2662582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最後には聴き手にどんな行動をして欲しいのかを明確にして</a:t>
            </a:r>
            <a:endParaRPr kumimoji="1" lang="en-US" altLang="ja-JP" dirty="0"/>
          </a:p>
          <a:p>
            <a:r>
              <a:rPr kumimoji="1" lang="ja-JP" altLang="en-US"/>
              <a:t>聴き手をま読ませないようにします。</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20</a:t>
            </a:fld>
            <a:endParaRPr kumimoji="1" lang="ja-JP" altLang="en-US"/>
          </a:p>
        </p:txBody>
      </p:sp>
    </p:spTree>
    <p:extLst>
      <p:ext uri="{BB962C8B-B14F-4D97-AF65-F5344CB8AC3E}">
        <p14:creationId xmlns:p14="http://schemas.microsoft.com/office/powerpoint/2010/main" val="244945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ページタイトル部分は目線が最初に行きやすい場所です。</a:t>
            </a:r>
            <a:endParaRPr kumimoji="1" lang="en-US" altLang="ja-JP" dirty="0"/>
          </a:p>
          <a:p>
            <a:r>
              <a:rPr kumimoji="1" lang="ja-JP" altLang="en-US"/>
              <a:t>ですから、聴き手にとって興味がひかれるタイトルをつけましょう。</a:t>
            </a:r>
            <a:endParaRPr kumimoji="1" lang="en-US" altLang="ja-JP" dirty="0"/>
          </a:p>
          <a:p>
            <a:endParaRPr kumimoji="1" lang="en-US" altLang="ja-JP" dirty="0"/>
          </a:p>
          <a:p>
            <a:r>
              <a:rPr kumimoji="1" lang="ja-JP" altLang="en-US"/>
              <a:t>冒頭では、質問形式にすることで、聴き手をプレゼンへと参加させることができます。</a:t>
            </a:r>
            <a:endParaRPr kumimoji="1" lang="en-US" altLang="ja-JP" dirty="0"/>
          </a:p>
          <a:p>
            <a:r>
              <a:rPr kumimoji="1" lang="ja-JP" altLang="en-US"/>
              <a:t>人は質問されると無意識的に答えを導き出そうと考え始め、ただの傍観者としてではなく、</a:t>
            </a:r>
            <a:endParaRPr kumimoji="1" lang="en-US" altLang="ja-JP" dirty="0"/>
          </a:p>
          <a:p>
            <a:r>
              <a:rPr kumimoji="1" lang="ja-JP" altLang="en-US"/>
              <a:t>参加者としてプレゼンを聴いてくれます。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5</a:t>
            </a:fld>
            <a:endParaRPr kumimoji="1" lang="ja-JP" altLang="en-US"/>
          </a:p>
        </p:txBody>
      </p:sp>
    </p:spTree>
    <p:extLst>
      <p:ext uri="{BB962C8B-B14F-4D97-AF65-F5344CB8AC3E}">
        <p14:creationId xmlns:p14="http://schemas.microsoft.com/office/powerpoint/2010/main" val="144809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質問に対しての答えを伝えます。</a:t>
            </a:r>
            <a:endParaRPr kumimoji="1" lang="en-US" altLang="ja-JP" dirty="0"/>
          </a:p>
          <a:p>
            <a:r>
              <a:rPr kumimoji="1" lang="ja-JP" altLang="en-US"/>
              <a:t>また、その理由を伝えることで、聴き手に「確かにそうだ」と</a:t>
            </a:r>
            <a:endParaRPr kumimoji="1" lang="en-US" altLang="ja-JP" dirty="0"/>
          </a:p>
          <a:p>
            <a:r>
              <a:rPr kumimoji="1" lang="ja-JP" altLang="en-US"/>
              <a:t>共感を抱かせることができます。</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6</a:t>
            </a:fld>
            <a:endParaRPr kumimoji="1" lang="ja-JP" altLang="en-US"/>
          </a:p>
        </p:txBody>
      </p:sp>
    </p:spTree>
    <p:extLst>
      <p:ext uri="{BB962C8B-B14F-4D97-AF65-F5344CB8AC3E}">
        <p14:creationId xmlns:p14="http://schemas.microsoft.com/office/powerpoint/2010/main" val="359265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提案スライドでは、インパクトを与えるために表現を変えます。</a:t>
            </a:r>
            <a:endParaRPr kumimoji="1" lang="en-US" altLang="ja-JP" dirty="0"/>
          </a:p>
          <a:p>
            <a:r>
              <a:rPr kumimoji="1" lang="ja-JP" altLang="en-US"/>
              <a:t>商品・サービスの写真や関連する写真を挿入しても効果的です。</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7</a:t>
            </a:fld>
            <a:endParaRPr kumimoji="1" lang="ja-JP" altLang="en-US"/>
          </a:p>
        </p:txBody>
      </p:sp>
    </p:spTree>
    <p:extLst>
      <p:ext uri="{BB962C8B-B14F-4D97-AF65-F5344CB8AC3E}">
        <p14:creationId xmlns:p14="http://schemas.microsoft.com/office/powerpoint/2010/main" val="326494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なぜ、この提案が自分によって良いものなのかを伝えるために</a:t>
            </a:r>
            <a:endParaRPr kumimoji="1" lang="en-US" altLang="ja-JP" dirty="0"/>
          </a:p>
          <a:p>
            <a:r>
              <a:rPr kumimoji="1" lang="ja-JP" altLang="en-US"/>
              <a:t>お客さんにとってのメリットを伝えます。</a:t>
            </a:r>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8</a:t>
            </a:fld>
            <a:endParaRPr kumimoji="1" lang="ja-JP" altLang="en-US"/>
          </a:p>
        </p:txBody>
      </p:sp>
    </p:spTree>
    <p:extLst>
      <p:ext uri="{BB962C8B-B14F-4D97-AF65-F5344CB8AC3E}">
        <p14:creationId xmlns:p14="http://schemas.microsoft.com/office/powerpoint/2010/main" val="273274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商品・サービスの特徴や他社とは違う点などを伝えます。</a:t>
            </a:r>
            <a:endParaRPr kumimoji="1" lang="en-US" altLang="ja-JP" dirty="0"/>
          </a:p>
          <a:p>
            <a:r>
              <a:rPr kumimoji="1" lang="ja-JP" altLang="en-US"/>
              <a:t>まずは概要を伝え次のページから詳しく説明していきます。</a:t>
            </a:r>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9</a:t>
            </a:fld>
            <a:endParaRPr kumimoji="1" lang="ja-JP" altLang="en-US"/>
          </a:p>
        </p:txBody>
      </p:sp>
    </p:spTree>
    <p:extLst>
      <p:ext uri="{BB962C8B-B14F-4D97-AF65-F5344CB8AC3E}">
        <p14:creationId xmlns:p14="http://schemas.microsoft.com/office/powerpoint/2010/main" val="3272402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特徴</a:t>
            </a:r>
            <a:r>
              <a:rPr kumimoji="1" lang="en-US" altLang="ja-JP" dirty="0"/>
              <a:t>1</a:t>
            </a:r>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10</a:t>
            </a:fld>
            <a:endParaRPr kumimoji="1" lang="ja-JP" altLang="en-US"/>
          </a:p>
        </p:txBody>
      </p:sp>
    </p:spTree>
    <p:extLst>
      <p:ext uri="{BB962C8B-B14F-4D97-AF65-F5344CB8AC3E}">
        <p14:creationId xmlns:p14="http://schemas.microsoft.com/office/powerpoint/2010/main" val="108390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特徴</a:t>
            </a:r>
            <a:r>
              <a:rPr kumimoji="1" lang="en-US" altLang="ja-JP" dirty="0"/>
              <a:t>2</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11</a:t>
            </a:fld>
            <a:endParaRPr kumimoji="1" lang="ja-JP" altLang="en-US"/>
          </a:p>
        </p:txBody>
      </p:sp>
    </p:spTree>
    <p:extLst>
      <p:ext uri="{BB962C8B-B14F-4D97-AF65-F5344CB8AC3E}">
        <p14:creationId xmlns:p14="http://schemas.microsoft.com/office/powerpoint/2010/main" val="2197461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en-US"/>
              <a:t>特徴</a:t>
            </a:r>
            <a:r>
              <a:rPr kumimoji="1" lang="en-US" altLang="ja-JP" dirty="0"/>
              <a:t>3</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12</a:t>
            </a:fld>
            <a:endParaRPr kumimoji="1" lang="ja-JP" altLang="en-US"/>
          </a:p>
        </p:txBody>
      </p:sp>
    </p:spTree>
    <p:extLst>
      <p:ext uri="{BB962C8B-B14F-4D97-AF65-F5344CB8AC3E}">
        <p14:creationId xmlns:p14="http://schemas.microsoft.com/office/powerpoint/2010/main" val="3447290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メイン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33375"/>
            <a:ext cx="12192000" cy="612925"/>
          </a:xfrm>
        </p:spPr>
        <p:txBody>
          <a:bodyPr wrap="square">
            <a:spAutoFit/>
          </a:bodyPr>
          <a:lstStyle>
            <a:lvl1pPr algn="ctr">
              <a:lnSpc>
                <a:spcPct val="110000"/>
              </a:lnSpc>
              <a:defRPr sz="3200" b="1" i="0">
                <a:solidFill>
                  <a:schemeClr val="accent6"/>
                </a:solidFill>
                <a:latin typeface="Yu Gothic" panose="020B0400000000000000" pitchFamily="34" charset="-128"/>
                <a:ea typeface="Yu Gothic" panose="020B0400000000000000" pitchFamily="34" charset="-128"/>
                <a:cs typeface="Yu Gothic" panose="020B0400000000000000" pitchFamily="34" charset="-128"/>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0" y="1196752"/>
            <a:ext cx="12192000" cy="548996"/>
          </a:xfrm>
        </p:spPr>
        <p:txBody>
          <a:bodyPr wrap="square">
            <a:spAutoFit/>
          </a:bodyPr>
          <a:lstStyle>
            <a:lvl1pPr marL="0" indent="0" algn="ctr">
              <a:lnSpc>
                <a:spcPct val="110000"/>
              </a:lnSpc>
              <a:spcBef>
                <a:spcPts val="0"/>
              </a:spcBef>
              <a:buNone/>
              <a:defRPr sz="2800" b="1" i="0">
                <a:solidFill>
                  <a:schemeClr val="tx1"/>
                </a:solidFill>
                <a:latin typeface="Yu Gothic" panose="020B0400000000000000" pitchFamily="34" charset="-128"/>
                <a:ea typeface="Yu Gothic" panose="020B0400000000000000" pitchFamily="34" charset="-128"/>
                <a:cs typeface="Yu Gothic" panose="020B0400000000000000"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5" name="フッター プレースホルダー 4"/>
          <p:cNvSpPr>
            <a:spLocks noGrp="1"/>
          </p:cNvSpPr>
          <p:nvPr>
            <p:ph type="ftr" sz="quarter" idx="11"/>
          </p:nvPr>
        </p:nvSpPr>
        <p:spPr>
          <a:xfrm>
            <a:off x="384886" y="6469336"/>
            <a:ext cx="3599908" cy="365125"/>
          </a:xfrm>
        </p:spPr>
        <p:txBody>
          <a:bodyPr/>
          <a:lstStyle>
            <a:lvl1pPr algn="l">
              <a:defRPr sz="1200"/>
            </a:lvl1pPr>
          </a:lstStyle>
          <a:p>
            <a:r>
              <a:rPr lang="ja-JP" altLang="en-US"/>
              <a:t>会社名</a:t>
            </a:r>
            <a:endParaRPr lang="ja-JP" altLang="en-US" dirty="0"/>
          </a:p>
        </p:txBody>
      </p:sp>
      <p:sp>
        <p:nvSpPr>
          <p:cNvPr id="6" name="スライド番号プレースホルダー 5"/>
          <p:cNvSpPr>
            <a:spLocks noGrp="1"/>
          </p:cNvSpPr>
          <p:nvPr>
            <p:ph type="sldNum" sz="quarter" idx="12"/>
          </p:nvPr>
        </p:nvSpPr>
        <p:spPr>
          <a:xfrm>
            <a:off x="8737600" y="6469336"/>
            <a:ext cx="2844800" cy="365125"/>
          </a:xfrm>
        </p:spPr>
        <p:txBody>
          <a:bodyPr/>
          <a:lstStyle/>
          <a:p>
            <a:fld id="{90257553-517F-4077-8977-08A02313C2A6}" type="slidenum">
              <a:rPr kumimoji="1" lang="ja-JP" altLang="en-US" smtClean="0"/>
              <a:t>‹#›</a:t>
            </a:fld>
            <a:endParaRPr kumimoji="1" lang="ja-JP" altLang="en-US"/>
          </a:p>
        </p:txBody>
      </p:sp>
    </p:spTree>
    <p:extLst>
      <p:ext uri="{BB962C8B-B14F-4D97-AF65-F5344CB8AC3E}">
        <p14:creationId xmlns:p14="http://schemas.microsoft.com/office/powerpoint/2010/main" val="3914040542"/>
      </p:ext>
    </p:extLst>
  </p:cSld>
  <p:clrMapOvr>
    <a:masterClrMapping/>
  </p:clrMapOvr>
  <p:extLst>
    <p:ext uri="{DCECCB84-F9BA-43D5-87BE-67443E8EF086}">
      <p15:sldGuideLst xmlns:p15="http://schemas.microsoft.com/office/powerpoint/2012/main">
        <p15:guide id="1" pos="228" userDrawn="1">
          <p15:clr>
            <a:srgbClr val="FBAE40"/>
          </p15:clr>
        </p15:guide>
        <p15:guide id="2" pos="3950" userDrawn="1">
          <p15:clr>
            <a:srgbClr val="FBAE40"/>
          </p15:clr>
        </p15:guide>
        <p15:guide id="3" pos="3726" userDrawn="1">
          <p15:clr>
            <a:srgbClr val="FBAE40"/>
          </p15:clr>
        </p15:guide>
        <p15:guide id="4" pos="7456" userDrawn="1">
          <p15:clr>
            <a:srgbClr val="FBAE40"/>
          </p15:clr>
        </p15:guide>
        <p15:guide id="5" orient="horz" pos="39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無地">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47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基本レイアウト">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3701" y="240030"/>
            <a:ext cx="11415607" cy="673100"/>
          </a:xfrm>
        </p:spPr>
        <p:txBody>
          <a:bodyPr rIns="36195" anchor="t" anchorCtr="0"/>
          <a:lstStyle>
            <a:lvl1pPr algn="ctr">
              <a:defRPr sz="4000" b="1" i="0">
                <a:latin typeface="Yu Gothic" panose="020B0400000000000000" pitchFamily="34" charset="-128"/>
                <a:ea typeface="Yu Gothic" panose="020B0400000000000000" pitchFamily="34" charset="-128"/>
              </a:defRPr>
            </a:lvl1pPr>
          </a:lstStyle>
          <a:p>
            <a:r>
              <a:rPr kumimoji="1" lang="ja-JP" altLang="en-US" dirty="0"/>
              <a:t>マスタ タイトルの書式設定</a:t>
            </a:r>
          </a:p>
        </p:txBody>
      </p:sp>
      <p:sp>
        <p:nvSpPr>
          <p:cNvPr id="6" name="スライド番号プレースホルダー 5"/>
          <p:cNvSpPr>
            <a:spLocks noGrp="1"/>
          </p:cNvSpPr>
          <p:nvPr>
            <p:ph type="sldNum" sz="quarter" idx="12"/>
          </p:nvPr>
        </p:nvSpPr>
        <p:spPr>
          <a:xfrm>
            <a:off x="9061873" y="6492876"/>
            <a:ext cx="2743200" cy="365125"/>
          </a:xfrm>
        </p:spPr>
        <p:txBody>
          <a:bodyPr/>
          <a:lstStyle>
            <a:lvl1pPr>
              <a:defRPr sz="2000">
                <a:latin typeface="メイリオ" panose="020B0604030504040204" charset="-128"/>
                <a:ea typeface="メイリオ" panose="020B0604030504040204" charset="-128"/>
              </a:defRPr>
            </a:lvl1p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37407046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会社名</a:t>
            </a:r>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57553-517F-4077-8977-08A02313C2A6}" type="slidenum">
              <a:rPr kumimoji="1" lang="ja-JP" altLang="en-US" smtClean="0"/>
              <a:t>‹#›</a:t>
            </a:fld>
            <a:endParaRPr kumimoji="1" lang="ja-JP" altLang="en-US"/>
          </a:p>
        </p:txBody>
      </p:sp>
    </p:spTree>
    <p:extLst>
      <p:ext uri="{BB962C8B-B14F-4D97-AF65-F5344CB8AC3E}">
        <p14:creationId xmlns:p14="http://schemas.microsoft.com/office/powerpoint/2010/main" val="1266446844"/>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Lst>
  <p:hf sldNum="0"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nulljapan.j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BFF738C2-7FEA-4948-A1AE-1EA44CD01AB3}"/>
              </a:ext>
            </a:extLst>
          </p:cNvPr>
          <p:cNvSpPr/>
          <p:nvPr/>
        </p:nvSpPr>
        <p:spPr>
          <a:xfrm>
            <a:off x="0" y="0"/>
            <a:ext cx="12192000" cy="55140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9" name="グループ化 8">
            <a:extLst>
              <a:ext uri="{FF2B5EF4-FFF2-40B4-BE49-F238E27FC236}">
                <a16:creationId xmlns:a16="http://schemas.microsoft.com/office/drawing/2014/main" id="{35B19AE2-1A79-0949-9CFD-7178F0B25A93}"/>
              </a:ext>
            </a:extLst>
          </p:cNvPr>
          <p:cNvGrpSpPr/>
          <p:nvPr/>
        </p:nvGrpSpPr>
        <p:grpSpPr>
          <a:xfrm>
            <a:off x="5591943" y="5738755"/>
            <a:ext cx="1008114" cy="893314"/>
            <a:chOff x="4159498" y="1862848"/>
            <a:chExt cx="3686084" cy="3266329"/>
          </a:xfrm>
        </p:grpSpPr>
        <p:grpSp>
          <p:nvGrpSpPr>
            <p:cNvPr id="10" name="グラフィックス 6">
              <a:extLst>
                <a:ext uri="{FF2B5EF4-FFF2-40B4-BE49-F238E27FC236}">
                  <a16:creationId xmlns:a16="http://schemas.microsoft.com/office/drawing/2014/main" id="{77E15B08-F1BE-014C-91A5-DBAE4CBD20C2}"/>
                </a:ext>
              </a:extLst>
            </p:cNvPr>
            <p:cNvGrpSpPr/>
            <p:nvPr/>
          </p:nvGrpSpPr>
          <p:grpSpPr>
            <a:xfrm>
              <a:off x="4352998" y="4308621"/>
              <a:ext cx="3299086" cy="820556"/>
              <a:chOff x="6043405" y="3502522"/>
              <a:chExt cx="3198529" cy="795545"/>
            </a:xfrm>
            <a:solidFill>
              <a:srgbClr val="000000"/>
            </a:solidFill>
          </p:grpSpPr>
          <p:sp>
            <p:nvSpPr>
              <p:cNvPr id="15" name="フリーフォーム 14">
                <a:extLst>
                  <a:ext uri="{FF2B5EF4-FFF2-40B4-BE49-F238E27FC236}">
                    <a16:creationId xmlns:a16="http://schemas.microsoft.com/office/drawing/2014/main" id="{D5626E31-0EAB-554C-87A2-D9C37BF304AF}"/>
                  </a:ext>
                </a:extLst>
              </p:cNvPr>
              <p:cNvSpPr/>
              <p:nvPr/>
            </p:nvSpPr>
            <p:spPr>
              <a:xfrm>
                <a:off x="6043405" y="3502522"/>
                <a:ext cx="709036" cy="795545"/>
              </a:xfrm>
              <a:custGeom>
                <a:avLst/>
                <a:gdLst>
                  <a:gd name="connsiteX0" fmla="*/ 553958 w 709036"/>
                  <a:gd name="connsiteY0" fmla="*/ 128016 h 795545"/>
                  <a:gd name="connsiteX1" fmla="*/ 510089 w 709036"/>
                  <a:gd name="connsiteY1" fmla="*/ 430946 h 795545"/>
                  <a:gd name="connsiteX2" fmla="*/ 341493 w 709036"/>
                  <a:gd name="connsiteY2" fmla="*/ 677131 h 795545"/>
                  <a:gd name="connsiteX3" fmla="*/ 26666 w 709036"/>
                  <a:gd name="connsiteY3" fmla="*/ 795545 h 795545"/>
                  <a:gd name="connsiteX4" fmla="*/ 12411 w 709036"/>
                  <a:gd name="connsiteY4" fmla="*/ 732153 h 795545"/>
                  <a:gd name="connsiteX5" fmla="*/ 324043 w 709036"/>
                  <a:gd name="connsiteY5" fmla="*/ 595028 h 795545"/>
                  <a:gd name="connsiteX6" fmla="*/ 471012 w 709036"/>
                  <a:gd name="connsiteY6" fmla="*/ 189808 h 795545"/>
                  <a:gd name="connsiteX7" fmla="*/ 0 w 709036"/>
                  <a:gd name="connsiteY7" fmla="*/ 189808 h 795545"/>
                  <a:gd name="connsiteX8" fmla="*/ 0 w 709036"/>
                  <a:gd name="connsiteY8" fmla="*/ 128016 h 795545"/>
                  <a:gd name="connsiteX9" fmla="*/ 553958 w 709036"/>
                  <a:gd name="connsiteY9" fmla="*/ 128016 h 795545"/>
                  <a:gd name="connsiteX10" fmla="*/ 504067 w 709036"/>
                  <a:gd name="connsiteY10" fmla="*/ 88996 h 795545"/>
                  <a:gd name="connsiteX11" fmla="*/ 534788 w 709036"/>
                  <a:gd name="connsiteY11" fmla="*/ 25603 h 795545"/>
                  <a:gd name="connsiteX12" fmla="*/ 606061 w 709036"/>
                  <a:gd name="connsiteY12" fmla="*/ 0 h 795545"/>
                  <a:gd name="connsiteX13" fmla="*/ 680159 w 709036"/>
                  <a:gd name="connsiteY13" fmla="*/ 26711 h 795545"/>
                  <a:gd name="connsiteX14" fmla="*/ 709037 w 709036"/>
                  <a:gd name="connsiteY14" fmla="*/ 88626 h 795545"/>
                  <a:gd name="connsiteX15" fmla="*/ 678070 w 709036"/>
                  <a:gd name="connsiteY15" fmla="*/ 154604 h 795545"/>
                  <a:gd name="connsiteX16" fmla="*/ 607904 w 709036"/>
                  <a:gd name="connsiteY16" fmla="*/ 180207 h 795545"/>
                  <a:gd name="connsiteX17" fmla="*/ 533436 w 709036"/>
                  <a:gd name="connsiteY17" fmla="*/ 153127 h 795545"/>
                  <a:gd name="connsiteX18" fmla="*/ 504067 w 709036"/>
                  <a:gd name="connsiteY18" fmla="*/ 88996 h 795545"/>
                  <a:gd name="connsiteX19" fmla="*/ 606061 w 709036"/>
                  <a:gd name="connsiteY19" fmla="*/ 150296 h 795545"/>
                  <a:gd name="connsiteX20" fmla="*/ 653371 w 709036"/>
                  <a:gd name="connsiteY20" fmla="*/ 132201 h 795545"/>
                  <a:gd name="connsiteX21" fmla="*/ 673400 w 709036"/>
                  <a:gd name="connsiteY21" fmla="*/ 89734 h 795545"/>
                  <a:gd name="connsiteX22" fmla="*/ 653616 w 709036"/>
                  <a:gd name="connsiteY22" fmla="*/ 47514 h 795545"/>
                  <a:gd name="connsiteX23" fmla="*/ 606061 w 709036"/>
                  <a:gd name="connsiteY23" fmla="*/ 29665 h 795545"/>
                  <a:gd name="connsiteX24" fmla="*/ 559979 w 709036"/>
                  <a:gd name="connsiteY24" fmla="*/ 47514 h 795545"/>
                  <a:gd name="connsiteX25" fmla="*/ 539704 w 709036"/>
                  <a:gd name="connsiteY25" fmla="*/ 89734 h 795545"/>
                  <a:gd name="connsiteX26" fmla="*/ 559733 w 709036"/>
                  <a:gd name="connsiteY26" fmla="*/ 132201 h 795545"/>
                  <a:gd name="connsiteX27" fmla="*/ 606061 w 709036"/>
                  <a:gd name="connsiteY27" fmla="*/ 150296 h 79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36" h="795545">
                    <a:moveTo>
                      <a:pt x="553958" y="128016"/>
                    </a:moveTo>
                    <a:cubicBezTo>
                      <a:pt x="553958" y="229690"/>
                      <a:pt x="539335" y="330626"/>
                      <a:pt x="510089" y="430946"/>
                    </a:cubicBezTo>
                    <a:cubicBezTo>
                      <a:pt x="480842" y="531266"/>
                      <a:pt x="424685" y="613246"/>
                      <a:pt x="341493" y="677131"/>
                    </a:cubicBezTo>
                    <a:cubicBezTo>
                      <a:pt x="258301" y="741016"/>
                      <a:pt x="153358" y="780528"/>
                      <a:pt x="26666" y="795545"/>
                    </a:cubicBezTo>
                    <a:lnTo>
                      <a:pt x="12411" y="732153"/>
                    </a:lnTo>
                    <a:cubicBezTo>
                      <a:pt x="132100" y="718120"/>
                      <a:pt x="235936" y="672453"/>
                      <a:pt x="324043" y="595028"/>
                    </a:cubicBezTo>
                    <a:cubicBezTo>
                      <a:pt x="412151" y="517603"/>
                      <a:pt x="461181" y="382571"/>
                      <a:pt x="471012" y="189808"/>
                    </a:cubicBezTo>
                    <a:lnTo>
                      <a:pt x="0" y="189808"/>
                    </a:lnTo>
                    <a:lnTo>
                      <a:pt x="0" y="128016"/>
                    </a:lnTo>
                    <a:lnTo>
                      <a:pt x="553958" y="128016"/>
                    </a:lnTo>
                    <a:close/>
                    <a:moveTo>
                      <a:pt x="504067" y="88996"/>
                    </a:moveTo>
                    <a:cubicBezTo>
                      <a:pt x="504067" y="63762"/>
                      <a:pt x="514267" y="42590"/>
                      <a:pt x="534788" y="25603"/>
                    </a:cubicBezTo>
                    <a:cubicBezTo>
                      <a:pt x="555187" y="8493"/>
                      <a:pt x="579026" y="0"/>
                      <a:pt x="606061" y="0"/>
                    </a:cubicBezTo>
                    <a:cubicBezTo>
                      <a:pt x="636167" y="0"/>
                      <a:pt x="660866" y="8863"/>
                      <a:pt x="680159" y="26711"/>
                    </a:cubicBezTo>
                    <a:cubicBezTo>
                      <a:pt x="699329" y="44436"/>
                      <a:pt x="709037" y="65116"/>
                      <a:pt x="709037" y="88626"/>
                    </a:cubicBezTo>
                    <a:cubicBezTo>
                      <a:pt x="709037" y="115461"/>
                      <a:pt x="698714" y="137494"/>
                      <a:pt x="678070" y="154604"/>
                    </a:cubicBezTo>
                    <a:cubicBezTo>
                      <a:pt x="657426" y="171714"/>
                      <a:pt x="634078" y="180207"/>
                      <a:pt x="607904" y="180207"/>
                    </a:cubicBezTo>
                    <a:cubicBezTo>
                      <a:pt x="577797" y="180207"/>
                      <a:pt x="552975" y="171221"/>
                      <a:pt x="533436" y="153127"/>
                    </a:cubicBezTo>
                    <a:cubicBezTo>
                      <a:pt x="513898" y="134909"/>
                      <a:pt x="504067" y="113614"/>
                      <a:pt x="504067" y="88996"/>
                    </a:cubicBezTo>
                    <a:close/>
                    <a:moveTo>
                      <a:pt x="606061" y="150296"/>
                    </a:moveTo>
                    <a:cubicBezTo>
                      <a:pt x="624247" y="150296"/>
                      <a:pt x="639976" y="144264"/>
                      <a:pt x="653371" y="132201"/>
                    </a:cubicBezTo>
                    <a:cubicBezTo>
                      <a:pt x="666765" y="120138"/>
                      <a:pt x="673400" y="105982"/>
                      <a:pt x="673400" y="89734"/>
                    </a:cubicBezTo>
                    <a:cubicBezTo>
                      <a:pt x="673400" y="73486"/>
                      <a:pt x="666765" y="59454"/>
                      <a:pt x="653616" y="47514"/>
                    </a:cubicBezTo>
                    <a:cubicBezTo>
                      <a:pt x="640345" y="35574"/>
                      <a:pt x="624493" y="29665"/>
                      <a:pt x="606061" y="29665"/>
                    </a:cubicBezTo>
                    <a:cubicBezTo>
                      <a:pt x="588857" y="29665"/>
                      <a:pt x="573497" y="35574"/>
                      <a:pt x="559979" y="47514"/>
                    </a:cubicBezTo>
                    <a:cubicBezTo>
                      <a:pt x="546462" y="59454"/>
                      <a:pt x="539704" y="73486"/>
                      <a:pt x="539704" y="89734"/>
                    </a:cubicBezTo>
                    <a:cubicBezTo>
                      <a:pt x="539704" y="105982"/>
                      <a:pt x="546339" y="120138"/>
                      <a:pt x="559733" y="132201"/>
                    </a:cubicBezTo>
                    <a:cubicBezTo>
                      <a:pt x="573005" y="144264"/>
                      <a:pt x="588488" y="150296"/>
                      <a:pt x="606061" y="150296"/>
                    </a:cubicBezTo>
                    <a:close/>
                  </a:path>
                </a:pathLst>
              </a:custGeom>
              <a:solidFill>
                <a:srgbClr val="000000"/>
              </a:solidFill>
              <a:ln w="12274" cap="flat">
                <a:noFill/>
                <a:prstDash val="solid"/>
                <a:miter/>
              </a:ln>
            </p:spPr>
            <p:txBody>
              <a:bodyPr rtlCol="0" anchor="ctr"/>
              <a:lstStyle/>
              <a:p>
                <a:endParaRPr lang="ja-JP" altLang="en-US"/>
              </a:p>
            </p:txBody>
          </p:sp>
          <p:sp>
            <p:nvSpPr>
              <p:cNvPr id="16" name="フリーフォーム 15">
                <a:extLst>
                  <a:ext uri="{FF2B5EF4-FFF2-40B4-BE49-F238E27FC236}">
                    <a16:creationId xmlns:a16="http://schemas.microsoft.com/office/drawing/2014/main" id="{DD5509F3-3B69-4F47-920C-051C74A4C6EE}"/>
                  </a:ext>
                </a:extLst>
              </p:cNvPr>
              <p:cNvSpPr/>
              <p:nvPr/>
            </p:nvSpPr>
            <p:spPr>
              <a:xfrm>
                <a:off x="6899411" y="3604935"/>
                <a:ext cx="593280" cy="683900"/>
              </a:xfrm>
              <a:custGeom>
                <a:avLst/>
                <a:gdLst>
                  <a:gd name="connsiteX0" fmla="*/ 593281 w 593280"/>
                  <a:gd name="connsiteY0" fmla="*/ 296529 h 683900"/>
                  <a:gd name="connsiteX1" fmla="*/ 373197 w 593280"/>
                  <a:gd name="connsiteY1" fmla="*/ 527574 h 683900"/>
                  <a:gd name="connsiteX2" fmla="*/ 50259 w 593280"/>
                  <a:gd name="connsiteY2" fmla="*/ 683901 h 683900"/>
                  <a:gd name="connsiteX3" fmla="*/ 0 w 593280"/>
                  <a:gd name="connsiteY3" fmla="*/ 648573 h 683900"/>
                  <a:gd name="connsiteX4" fmla="*/ 0 w 593280"/>
                  <a:gd name="connsiteY4" fmla="*/ 0 h 683900"/>
                  <a:gd name="connsiteX5" fmla="*/ 78400 w 593280"/>
                  <a:gd name="connsiteY5" fmla="*/ 0 h 683900"/>
                  <a:gd name="connsiteX6" fmla="*/ 78400 w 593280"/>
                  <a:gd name="connsiteY6" fmla="*/ 607460 h 683900"/>
                  <a:gd name="connsiteX7" fmla="*/ 345302 w 593280"/>
                  <a:gd name="connsiteY7" fmla="*/ 464181 h 683900"/>
                  <a:gd name="connsiteX8" fmla="*/ 537491 w 593280"/>
                  <a:gd name="connsiteY8" fmla="*/ 254555 h 683900"/>
                  <a:gd name="connsiteX9" fmla="*/ 593281 w 593280"/>
                  <a:gd name="connsiteY9" fmla="*/ 296529 h 68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280" h="683900">
                    <a:moveTo>
                      <a:pt x="593281" y="296529"/>
                    </a:moveTo>
                    <a:cubicBezTo>
                      <a:pt x="547445" y="374447"/>
                      <a:pt x="474084" y="451379"/>
                      <a:pt x="373197" y="527574"/>
                    </a:cubicBezTo>
                    <a:cubicBezTo>
                      <a:pt x="272309" y="603768"/>
                      <a:pt x="164664" y="655836"/>
                      <a:pt x="50259" y="683901"/>
                    </a:cubicBezTo>
                    <a:lnTo>
                      <a:pt x="0" y="648573"/>
                    </a:lnTo>
                    <a:lnTo>
                      <a:pt x="0" y="0"/>
                    </a:lnTo>
                    <a:lnTo>
                      <a:pt x="78400" y="0"/>
                    </a:lnTo>
                    <a:lnTo>
                      <a:pt x="78400" y="607460"/>
                    </a:lnTo>
                    <a:cubicBezTo>
                      <a:pt x="172774" y="578657"/>
                      <a:pt x="261741" y="530897"/>
                      <a:pt x="345302" y="464181"/>
                    </a:cubicBezTo>
                    <a:cubicBezTo>
                      <a:pt x="428863" y="397465"/>
                      <a:pt x="492885" y="327672"/>
                      <a:pt x="537491" y="254555"/>
                    </a:cubicBezTo>
                    <a:lnTo>
                      <a:pt x="593281" y="296529"/>
                    </a:lnTo>
                    <a:close/>
                  </a:path>
                </a:pathLst>
              </a:custGeom>
              <a:solidFill>
                <a:srgbClr val="000000"/>
              </a:solidFill>
              <a:ln w="12274" cap="flat">
                <a:noFill/>
                <a:prstDash val="solid"/>
                <a:miter/>
              </a:ln>
            </p:spPr>
            <p:txBody>
              <a:bodyPr rtlCol="0" anchor="ctr"/>
              <a:lstStyle/>
              <a:p>
                <a:endParaRPr lang="ja-JP" altLang="en-US"/>
              </a:p>
            </p:txBody>
          </p:sp>
          <p:sp>
            <p:nvSpPr>
              <p:cNvPr id="17" name="フリーフォーム 16">
                <a:extLst>
                  <a:ext uri="{FF2B5EF4-FFF2-40B4-BE49-F238E27FC236}">
                    <a16:creationId xmlns:a16="http://schemas.microsoft.com/office/drawing/2014/main" id="{4CA966D3-05AB-B644-988F-F22C6CF1A349}"/>
                  </a:ext>
                </a:extLst>
              </p:cNvPr>
              <p:cNvSpPr/>
              <p:nvPr/>
            </p:nvSpPr>
            <p:spPr>
              <a:xfrm>
                <a:off x="7640643" y="3577239"/>
                <a:ext cx="717638" cy="720089"/>
              </a:xfrm>
              <a:custGeom>
                <a:avLst/>
                <a:gdLst>
                  <a:gd name="connsiteX0" fmla="*/ 207673 w 717638"/>
                  <a:gd name="connsiteY0" fmla="*/ 462950 h 720089"/>
                  <a:gd name="connsiteX1" fmla="*/ 127430 w 717638"/>
                  <a:gd name="connsiteY1" fmla="*/ 462950 h 720089"/>
                  <a:gd name="connsiteX2" fmla="*/ 127430 w 717638"/>
                  <a:gd name="connsiteY2" fmla="*/ 250370 h 720089"/>
                  <a:gd name="connsiteX3" fmla="*/ 0 w 717638"/>
                  <a:gd name="connsiteY3" fmla="*/ 250370 h 720089"/>
                  <a:gd name="connsiteX4" fmla="*/ 0 w 717638"/>
                  <a:gd name="connsiteY4" fmla="*/ 189439 h 720089"/>
                  <a:gd name="connsiteX5" fmla="*/ 127307 w 717638"/>
                  <a:gd name="connsiteY5" fmla="*/ 189439 h 720089"/>
                  <a:gd name="connsiteX6" fmla="*/ 127307 w 717638"/>
                  <a:gd name="connsiteY6" fmla="*/ 12186 h 720089"/>
                  <a:gd name="connsiteX7" fmla="*/ 207550 w 717638"/>
                  <a:gd name="connsiteY7" fmla="*/ 12186 h 720089"/>
                  <a:gd name="connsiteX8" fmla="*/ 207550 w 717638"/>
                  <a:gd name="connsiteY8" fmla="*/ 189439 h 720089"/>
                  <a:gd name="connsiteX9" fmla="*/ 505050 w 717638"/>
                  <a:gd name="connsiteY9" fmla="*/ 189439 h 720089"/>
                  <a:gd name="connsiteX10" fmla="*/ 505050 w 717638"/>
                  <a:gd name="connsiteY10" fmla="*/ 0 h 720089"/>
                  <a:gd name="connsiteX11" fmla="*/ 585293 w 717638"/>
                  <a:gd name="connsiteY11" fmla="*/ 0 h 720089"/>
                  <a:gd name="connsiteX12" fmla="*/ 585293 w 717638"/>
                  <a:gd name="connsiteY12" fmla="*/ 189439 h 720089"/>
                  <a:gd name="connsiteX13" fmla="*/ 717638 w 717638"/>
                  <a:gd name="connsiteY13" fmla="*/ 189439 h 720089"/>
                  <a:gd name="connsiteX14" fmla="*/ 717638 w 717638"/>
                  <a:gd name="connsiteY14" fmla="*/ 250370 h 720089"/>
                  <a:gd name="connsiteX15" fmla="*/ 585293 w 717638"/>
                  <a:gd name="connsiteY15" fmla="*/ 250370 h 720089"/>
                  <a:gd name="connsiteX16" fmla="*/ 585293 w 717638"/>
                  <a:gd name="connsiteY16" fmla="*/ 352044 h 720089"/>
                  <a:gd name="connsiteX17" fmla="*/ 154833 w 717638"/>
                  <a:gd name="connsiteY17" fmla="*/ 720090 h 720089"/>
                  <a:gd name="connsiteX18" fmla="*/ 139595 w 717638"/>
                  <a:gd name="connsiteY18" fmla="*/ 657436 h 720089"/>
                  <a:gd name="connsiteX19" fmla="*/ 421490 w 717638"/>
                  <a:gd name="connsiteY19" fmla="*/ 572625 h 720089"/>
                  <a:gd name="connsiteX20" fmla="*/ 504927 w 717638"/>
                  <a:gd name="connsiteY20" fmla="*/ 353767 h 720089"/>
                  <a:gd name="connsiteX21" fmla="*/ 504927 w 717638"/>
                  <a:gd name="connsiteY21" fmla="*/ 250370 h 720089"/>
                  <a:gd name="connsiteX22" fmla="*/ 207673 w 717638"/>
                  <a:gd name="connsiteY22" fmla="*/ 250370 h 720089"/>
                  <a:gd name="connsiteX23" fmla="*/ 207673 w 717638"/>
                  <a:gd name="connsiteY23" fmla="*/ 462950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7638" h="720089">
                    <a:moveTo>
                      <a:pt x="207673" y="462950"/>
                    </a:moveTo>
                    <a:lnTo>
                      <a:pt x="127430" y="462950"/>
                    </a:lnTo>
                    <a:lnTo>
                      <a:pt x="127430" y="250370"/>
                    </a:lnTo>
                    <a:lnTo>
                      <a:pt x="0" y="250370"/>
                    </a:lnTo>
                    <a:lnTo>
                      <a:pt x="0" y="189439"/>
                    </a:lnTo>
                    <a:lnTo>
                      <a:pt x="127307" y="189439"/>
                    </a:lnTo>
                    <a:lnTo>
                      <a:pt x="127307" y="12186"/>
                    </a:lnTo>
                    <a:lnTo>
                      <a:pt x="207550" y="12186"/>
                    </a:lnTo>
                    <a:lnTo>
                      <a:pt x="207550" y="189439"/>
                    </a:lnTo>
                    <a:lnTo>
                      <a:pt x="505050" y="189439"/>
                    </a:lnTo>
                    <a:lnTo>
                      <a:pt x="505050" y="0"/>
                    </a:lnTo>
                    <a:lnTo>
                      <a:pt x="585293" y="0"/>
                    </a:lnTo>
                    <a:lnTo>
                      <a:pt x="585293" y="189439"/>
                    </a:lnTo>
                    <a:lnTo>
                      <a:pt x="717638" y="189439"/>
                    </a:lnTo>
                    <a:lnTo>
                      <a:pt x="717638" y="250370"/>
                    </a:lnTo>
                    <a:lnTo>
                      <a:pt x="585293" y="250370"/>
                    </a:lnTo>
                    <a:lnTo>
                      <a:pt x="585293" y="352044"/>
                    </a:lnTo>
                    <a:cubicBezTo>
                      <a:pt x="585293" y="586781"/>
                      <a:pt x="441765" y="709381"/>
                      <a:pt x="154833" y="720090"/>
                    </a:cubicBezTo>
                    <a:lnTo>
                      <a:pt x="139595" y="657436"/>
                    </a:lnTo>
                    <a:cubicBezTo>
                      <a:pt x="271818" y="651774"/>
                      <a:pt x="365823" y="623586"/>
                      <a:pt x="421490" y="572625"/>
                    </a:cubicBezTo>
                    <a:cubicBezTo>
                      <a:pt x="477156" y="521665"/>
                      <a:pt x="504927" y="448671"/>
                      <a:pt x="504927" y="353767"/>
                    </a:cubicBezTo>
                    <a:lnTo>
                      <a:pt x="504927" y="250370"/>
                    </a:lnTo>
                    <a:lnTo>
                      <a:pt x="207673" y="250370"/>
                    </a:lnTo>
                    <a:lnTo>
                      <a:pt x="207673" y="462950"/>
                    </a:lnTo>
                    <a:close/>
                  </a:path>
                </a:pathLst>
              </a:custGeom>
              <a:solidFill>
                <a:srgbClr val="000000"/>
              </a:solidFill>
              <a:ln w="12274" cap="flat">
                <a:noFill/>
                <a:prstDash val="solid"/>
                <a:miter/>
              </a:ln>
            </p:spPr>
            <p:txBody>
              <a:bodyPr rtlCol="0" anchor="ctr"/>
              <a:lstStyle/>
              <a:p>
                <a:endParaRPr lang="ja-JP" altLang="en-US"/>
              </a:p>
            </p:txBody>
          </p:sp>
          <p:sp>
            <p:nvSpPr>
              <p:cNvPr id="18" name="フリーフォーム 17">
                <a:extLst>
                  <a:ext uri="{FF2B5EF4-FFF2-40B4-BE49-F238E27FC236}">
                    <a16:creationId xmlns:a16="http://schemas.microsoft.com/office/drawing/2014/main" id="{833E9165-B6D7-2A44-B8F5-017984783EA3}"/>
                  </a:ext>
                </a:extLst>
              </p:cNvPr>
              <p:cNvSpPr/>
              <p:nvPr/>
            </p:nvSpPr>
            <p:spPr>
              <a:xfrm>
                <a:off x="8489275" y="3512123"/>
                <a:ext cx="752660" cy="785944"/>
              </a:xfrm>
              <a:custGeom>
                <a:avLst/>
                <a:gdLst>
                  <a:gd name="connsiteX0" fmla="*/ 251542 w 752660"/>
                  <a:gd name="connsiteY0" fmla="*/ 372970 h 785944"/>
                  <a:gd name="connsiteX1" fmla="*/ 62793 w 752660"/>
                  <a:gd name="connsiteY1" fmla="*/ 728337 h 785944"/>
                  <a:gd name="connsiteX2" fmla="*/ 0 w 752660"/>
                  <a:gd name="connsiteY2" fmla="*/ 687963 h 785944"/>
                  <a:gd name="connsiteX3" fmla="*/ 113544 w 752660"/>
                  <a:gd name="connsiteY3" fmla="*/ 522281 h 785944"/>
                  <a:gd name="connsiteX4" fmla="*/ 172651 w 752660"/>
                  <a:gd name="connsiteY4" fmla="*/ 359922 h 785944"/>
                  <a:gd name="connsiteX5" fmla="*/ 251542 w 752660"/>
                  <a:gd name="connsiteY5" fmla="*/ 372970 h 785944"/>
                  <a:gd name="connsiteX6" fmla="*/ 417680 w 752660"/>
                  <a:gd name="connsiteY6" fmla="*/ 785944 h 785944"/>
                  <a:gd name="connsiteX7" fmla="*/ 336455 w 752660"/>
                  <a:gd name="connsiteY7" fmla="*/ 785944 h 785944"/>
                  <a:gd name="connsiteX8" fmla="*/ 336455 w 752660"/>
                  <a:gd name="connsiteY8" fmla="*/ 269695 h 785944"/>
                  <a:gd name="connsiteX9" fmla="*/ 29246 w 752660"/>
                  <a:gd name="connsiteY9" fmla="*/ 269695 h 785944"/>
                  <a:gd name="connsiteX10" fmla="*/ 29246 w 752660"/>
                  <a:gd name="connsiteY10" fmla="*/ 209626 h 785944"/>
                  <a:gd name="connsiteX11" fmla="*/ 336455 w 752660"/>
                  <a:gd name="connsiteY11" fmla="*/ 209626 h 785944"/>
                  <a:gd name="connsiteX12" fmla="*/ 336455 w 752660"/>
                  <a:gd name="connsiteY12" fmla="*/ 68439 h 785944"/>
                  <a:gd name="connsiteX13" fmla="*/ 417680 w 752660"/>
                  <a:gd name="connsiteY13" fmla="*/ 68439 h 785944"/>
                  <a:gd name="connsiteX14" fmla="*/ 417680 w 752660"/>
                  <a:gd name="connsiteY14" fmla="*/ 209626 h 785944"/>
                  <a:gd name="connsiteX15" fmla="*/ 716163 w 752660"/>
                  <a:gd name="connsiteY15" fmla="*/ 209626 h 785944"/>
                  <a:gd name="connsiteX16" fmla="*/ 716163 w 752660"/>
                  <a:gd name="connsiteY16" fmla="*/ 269695 h 785944"/>
                  <a:gd name="connsiteX17" fmla="*/ 417680 w 752660"/>
                  <a:gd name="connsiteY17" fmla="*/ 269695 h 785944"/>
                  <a:gd name="connsiteX18" fmla="*/ 417680 w 752660"/>
                  <a:gd name="connsiteY18" fmla="*/ 785944 h 785944"/>
                  <a:gd name="connsiteX19" fmla="*/ 752660 w 752660"/>
                  <a:gd name="connsiteY19" fmla="*/ 683901 h 785944"/>
                  <a:gd name="connsiteX20" fmla="*/ 689867 w 752660"/>
                  <a:gd name="connsiteY20" fmla="*/ 729322 h 785944"/>
                  <a:gd name="connsiteX21" fmla="*/ 578289 w 752660"/>
                  <a:gd name="connsiteY21" fmla="*/ 560070 h 785944"/>
                  <a:gd name="connsiteX22" fmla="*/ 504927 w 752660"/>
                  <a:gd name="connsiteY22" fmla="*/ 370631 h 785944"/>
                  <a:gd name="connsiteX23" fmla="*/ 580132 w 752660"/>
                  <a:gd name="connsiteY23" fmla="*/ 355983 h 785944"/>
                  <a:gd name="connsiteX24" fmla="*/ 752660 w 752660"/>
                  <a:gd name="connsiteY24" fmla="*/ 683901 h 785944"/>
                  <a:gd name="connsiteX25" fmla="*/ 517338 w 752660"/>
                  <a:gd name="connsiteY25" fmla="*/ 88996 h 785944"/>
                  <a:gd name="connsiteX26" fmla="*/ 548059 w 752660"/>
                  <a:gd name="connsiteY26" fmla="*/ 25603 h 785944"/>
                  <a:gd name="connsiteX27" fmla="*/ 619331 w 752660"/>
                  <a:gd name="connsiteY27" fmla="*/ 0 h 785944"/>
                  <a:gd name="connsiteX28" fmla="*/ 693430 w 752660"/>
                  <a:gd name="connsiteY28" fmla="*/ 26711 h 785944"/>
                  <a:gd name="connsiteX29" fmla="*/ 722308 w 752660"/>
                  <a:gd name="connsiteY29" fmla="*/ 88626 h 785944"/>
                  <a:gd name="connsiteX30" fmla="*/ 691342 w 752660"/>
                  <a:gd name="connsiteY30" fmla="*/ 154604 h 785944"/>
                  <a:gd name="connsiteX31" fmla="*/ 621175 w 752660"/>
                  <a:gd name="connsiteY31" fmla="*/ 180207 h 785944"/>
                  <a:gd name="connsiteX32" fmla="*/ 546708 w 752660"/>
                  <a:gd name="connsiteY32" fmla="*/ 153127 h 785944"/>
                  <a:gd name="connsiteX33" fmla="*/ 517338 w 752660"/>
                  <a:gd name="connsiteY33" fmla="*/ 88996 h 785944"/>
                  <a:gd name="connsiteX34" fmla="*/ 619331 w 752660"/>
                  <a:gd name="connsiteY34" fmla="*/ 150419 h 785944"/>
                  <a:gd name="connsiteX35" fmla="*/ 666642 w 752660"/>
                  <a:gd name="connsiteY35" fmla="*/ 132324 h 785944"/>
                  <a:gd name="connsiteX36" fmla="*/ 686672 w 752660"/>
                  <a:gd name="connsiteY36" fmla="*/ 89857 h 785944"/>
                  <a:gd name="connsiteX37" fmla="*/ 666888 w 752660"/>
                  <a:gd name="connsiteY37" fmla="*/ 47637 h 785944"/>
                  <a:gd name="connsiteX38" fmla="*/ 619331 w 752660"/>
                  <a:gd name="connsiteY38" fmla="*/ 29788 h 785944"/>
                  <a:gd name="connsiteX39" fmla="*/ 573250 w 752660"/>
                  <a:gd name="connsiteY39" fmla="*/ 47637 h 785944"/>
                  <a:gd name="connsiteX40" fmla="*/ 552975 w 752660"/>
                  <a:gd name="connsiteY40" fmla="*/ 89857 h 785944"/>
                  <a:gd name="connsiteX41" fmla="*/ 573005 w 752660"/>
                  <a:gd name="connsiteY41" fmla="*/ 132324 h 785944"/>
                  <a:gd name="connsiteX42" fmla="*/ 619331 w 752660"/>
                  <a:gd name="connsiteY42" fmla="*/ 150419 h 7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52660" h="785944">
                    <a:moveTo>
                      <a:pt x="251542" y="372970"/>
                    </a:moveTo>
                    <a:cubicBezTo>
                      <a:pt x="212834" y="519203"/>
                      <a:pt x="149917" y="637618"/>
                      <a:pt x="62793" y="728337"/>
                    </a:cubicBezTo>
                    <a:lnTo>
                      <a:pt x="0" y="687963"/>
                    </a:lnTo>
                    <a:cubicBezTo>
                      <a:pt x="45835" y="636387"/>
                      <a:pt x="83683" y="581242"/>
                      <a:pt x="113544" y="522281"/>
                    </a:cubicBezTo>
                    <a:cubicBezTo>
                      <a:pt x="143405" y="463319"/>
                      <a:pt x="163066" y="409159"/>
                      <a:pt x="172651" y="359922"/>
                    </a:cubicBezTo>
                    <a:lnTo>
                      <a:pt x="251542" y="372970"/>
                    </a:lnTo>
                    <a:close/>
                    <a:moveTo>
                      <a:pt x="417680" y="785944"/>
                    </a:moveTo>
                    <a:lnTo>
                      <a:pt x="336455" y="785944"/>
                    </a:lnTo>
                    <a:lnTo>
                      <a:pt x="336455" y="269695"/>
                    </a:lnTo>
                    <a:lnTo>
                      <a:pt x="29246" y="269695"/>
                    </a:lnTo>
                    <a:lnTo>
                      <a:pt x="29246" y="209626"/>
                    </a:lnTo>
                    <a:lnTo>
                      <a:pt x="336455" y="209626"/>
                    </a:lnTo>
                    <a:lnTo>
                      <a:pt x="336455" y="68439"/>
                    </a:lnTo>
                    <a:lnTo>
                      <a:pt x="417680" y="68439"/>
                    </a:lnTo>
                    <a:lnTo>
                      <a:pt x="417680" y="209626"/>
                    </a:lnTo>
                    <a:lnTo>
                      <a:pt x="716163" y="209626"/>
                    </a:lnTo>
                    <a:lnTo>
                      <a:pt x="716163" y="269695"/>
                    </a:lnTo>
                    <a:lnTo>
                      <a:pt x="417680" y="269695"/>
                    </a:lnTo>
                    <a:lnTo>
                      <a:pt x="417680" y="785944"/>
                    </a:lnTo>
                    <a:close/>
                    <a:moveTo>
                      <a:pt x="752660" y="683901"/>
                    </a:moveTo>
                    <a:lnTo>
                      <a:pt x="689867" y="729322"/>
                    </a:lnTo>
                    <a:cubicBezTo>
                      <a:pt x="649930" y="686732"/>
                      <a:pt x="612696" y="630356"/>
                      <a:pt x="578289" y="560070"/>
                    </a:cubicBezTo>
                    <a:cubicBezTo>
                      <a:pt x="543882" y="489784"/>
                      <a:pt x="519428" y="426638"/>
                      <a:pt x="504927" y="370631"/>
                    </a:cubicBezTo>
                    <a:lnTo>
                      <a:pt x="580132" y="355983"/>
                    </a:lnTo>
                    <a:cubicBezTo>
                      <a:pt x="613556" y="475136"/>
                      <a:pt x="671066" y="584442"/>
                      <a:pt x="752660" y="683901"/>
                    </a:cubicBezTo>
                    <a:close/>
                    <a:moveTo>
                      <a:pt x="517338" y="88996"/>
                    </a:moveTo>
                    <a:cubicBezTo>
                      <a:pt x="517338" y="63762"/>
                      <a:pt x="527538" y="42590"/>
                      <a:pt x="548059" y="25603"/>
                    </a:cubicBezTo>
                    <a:cubicBezTo>
                      <a:pt x="568458" y="8493"/>
                      <a:pt x="592298" y="0"/>
                      <a:pt x="619331" y="0"/>
                    </a:cubicBezTo>
                    <a:cubicBezTo>
                      <a:pt x="649438" y="0"/>
                      <a:pt x="674138" y="8863"/>
                      <a:pt x="693430" y="26711"/>
                    </a:cubicBezTo>
                    <a:cubicBezTo>
                      <a:pt x="712600" y="44559"/>
                      <a:pt x="722308" y="65116"/>
                      <a:pt x="722308" y="88626"/>
                    </a:cubicBezTo>
                    <a:cubicBezTo>
                      <a:pt x="722308" y="115461"/>
                      <a:pt x="711986" y="137494"/>
                      <a:pt x="691342" y="154604"/>
                    </a:cubicBezTo>
                    <a:cubicBezTo>
                      <a:pt x="670697" y="171714"/>
                      <a:pt x="647349" y="180207"/>
                      <a:pt x="621175" y="180207"/>
                    </a:cubicBezTo>
                    <a:cubicBezTo>
                      <a:pt x="591068" y="180207"/>
                      <a:pt x="566246" y="171221"/>
                      <a:pt x="546708" y="153127"/>
                    </a:cubicBezTo>
                    <a:cubicBezTo>
                      <a:pt x="527047" y="135032"/>
                      <a:pt x="517338" y="113614"/>
                      <a:pt x="517338" y="88996"/>
                    </a:cubicBezTo>
                    <a:close/>
                    <a:moveTo>
                      <a:pt x="619331" y="150419"/>
                    </a:moveTo>
                    <a:cubicBezTo>
                      <a:pt x="637519" y="150419"/>
                      <a:pt x="653247" y="144387"/>
                      <a:pt x="666642" y="132324"/>
                    </a:cubicBezTo>
                    <a:cubicBezTo>
                      <a:pt x="680036" y="120261"/>
                      <a:pt x="686672" y="106106"/>
                      <a:pt x="686672" y="89857"/>
                    </a:cubicBezTo>
                    <a:cubicBezTo>
                      <a:pt x="686672" y="73609"/>
                      <a:pt x="680036" y="59577"/>
                      <a:pt x="666888" y="47637"/>
                    </a:cubicBezTo>
                    <a:cubicBezTo>
                      <a:pt x="653616" y="35697"/>
                      <a:pt x="637764" y="29788"/>
                      <a:pt x="619331" y="29788"/>
                    </a:cubicBezTo>
                    <a:cubicBezTo>
                      <a:pt x="602128" y="29788"/>
                      <a:pt x="586768" y="35697"/>
                      <a:pt x="573250" y="47637"/>
                    </a:cubicBezTo>
                    <a:cubicBezTo>
                      <a:pt x="559733" y="59577"/>
                      <a:pt x="552975" y="73609"/>
                      <a:pt x="552975" y="89857"/>
                    </a:cubicBezTo>
                    <a:cubicBezTo>
                      <a:pt x="552975" y="106106"/>
                      <a:pt x="559610" y="120261"/>
                      <a:pt x="573005" y="132324"/>
                    </a:cubicBezTo>
                    <a:cubicBezTo>
                      <a:pt x="586276" y="144387"/>
                      <a:pt x="601759" y="150419"/>
                      <a:pt x="619331" y="150419"/>
                    </a:cubicBezTo>
                    <a:close/>
                  </a:path>
                </a:pathLst>
              </a:custGeom>
              <a:solidFill>
                <a:srgbClr val="000000"/>
              </a:solidFill>
              <a:ln w="12274" cap="flat">
                <a:noFill/>
                <a:prstDash val="solid"/>
                <a:miter/>
              </a:ln>
            </p:spPr>
            <p:txBody>
              <a:bodyPr rtlCol="0" anchor="ctr"/>
              <a:lstStyle/>
              <a:p>
                <a:endParaRPr lang="ja-JP" altLang="en-US"/>
              </a:p>
            </p:txBody>
          </p:sp>
        </p:grpSp>
        <p:sp>
          <p:nvSpPr>
            <p:cNvPr id="12" name="フリーフォーム 11">
              <a:extLst>
                <a:ext uri="{FF2B5EF4-FFF2-40B4-BE49-F238E27FC236}">
                  <a16:creationId xmlns:a16="http://schemas.microsoft.com/office/drawing/2014/main" id="{1B6D7E89-B682-F04C-B941-6E319CAB5803}"/>
                </a:ext>
              </a:extLst>
            </p:cNvPr>
            <p:cNvSpPr/>
            <p:nvPr/>
          </p:nvSpPr>
          <p:spPr>
            <a:xfrm>
              <a:off x="6037752" y="2259876"/>
              <a:ext cx="1807830" cy="1810905"/>
            </a:xfrm>
            <a:custGeom>
              <a:avLst/>
              <a:gdLst>
                <a:gd name="connsiteX0" fmla="*/ 9585 w 1255498"/>
                <a:gd name="connsiteY0" fmla="*/ 518465 h 1257633"/>
                <a:gd name="connsiteX1" fmla="*/ 0 w 1255498"/>
                <a:gd name="connsiteY1" fmla="*/ 628755 h 1257633"/>
                <a:gd name="connsiteX2" fmla="*/ 627811 w 1255498"/>
                <a:gd name="connsiteY2" fmla="*/ 1257634 h 1257633"/>
                <a:gd name="connsiteX3" fmla="*/ 1226744 w 1255498"/>
                <a:gd name="connsiteY3" fmla="*/ 817825 h 1257633"/>
                <a:gd name="connsiteX4" fmla="*/ 402689 w 1255498"/>
                <a:gd name="connsiteY4" fmla="*/ 341212 h 1257633"/>
                <a:gd name="connsiteX5" fmla="*/ 627688 w 1255498"/>
                <a:gd name="connsiteY5" fmla="*/ 263417 h 1257633"/>
                <a:gd name="connsiteX6" fmla="*/ 990562 w 1255498"/>
                <a:gd name="connsiteY6" fmla="*/ 591458 h 1257633"/>
                <a:gd name="connsiteX7" fmla="*/ 1245914 w 1255498"/>
                <a:gd name="connsiteY7" fmla="*/ 739169 h 1257633"/>
                <a:gd name="connsiteX8" fmla="*/ 1255499 w 1255498"/>
                <a:gd name="connsiteY8" fmla="*/ 628879 h 1257633"/>
                <a:gd name="connsiteX9" fmla="*/ 627688 w 1255498"/>
                <a:gd name="connsiteY9" fmla="*/ 0 h 1257633"/>
                <a:gd name="connsiteX10" fmla="*/ 28755 w 1255498"/>
                <a:gd name="connsiteY10" fmla="*/ 439809 h 1257633"/>
                <a:gd name="connsiteX11" fmla="*/ 852810 w 1255498"/>
                <a:gd name="connsiteY11" fmla="*/ 916422 h 1257633"/>
                <a:gd name="connsiteX12" fmla="*/ 627811 w 1255498"/>
                <a:gd name="connsiteY12" fmla="*/ 994216 h 1257633"/>
                <a:gd name="connsiteX13" fmla="*/ 264936 w 1255498"/>
                <a:gd name="connsiteY13" fmla="*/ 666175 h 1257633"/>
                <a:gd name="connsiteX14" fmla="*/ 9585 w 1255498"/>
                <a:gd name="connsiteY14" fmla="*/ 518465 h 12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5498" h="1257633">
                  <a:moveTo>
                    <a:pt x="9585" y="518465"/>
                  </a:moveTo>
                  <a:cubicBezTo>
                    <a:pt x="3195" y="554285"/>
                    <a:pt x="0" y="591212"/>
                    <a:pt x="0" y="628755"/>
                  </a:cubicBezTo>
                  <a:cubicBezTo>
                    <a:pt x="0" y="976122"/>
                    <a:pt x="281034" y="1257634"/>
                    <a:pt x="627811" y="1257634"/>
                  </a:cubicBezTo>
                  <a:cubicBezTo>
                    <a:pt x="908845" y="1257634"/>
                    <a:pt x="1146624" y="1072749"/>
                    <a:pt x="1226744" y="817825"/>
                  </a:cubicBezTo>
                  <a:lnTo>
                    <a:pt x="402689" y="341212"/>
                  </a:lnTo>
                  <a:cubicBezTo>
                    <a:pt x="464622" y="292467"/>
                    <a:pt x="542776" y="263417"/>
                    <a:pt x="627688" y="263417"/>
                  </a:cubicBezTo>
                  <a:cubicBezTo>
                    <a:pt x="816560" y="263417"/>
                    <a:pt x="971884" y="407189"/>
                    <a:pt x="990562" y="591458"/>
                  </a:cubicBezTo>
                  <a:lnTo>
                    <a:pt x="1245914" y="739169"/>
                  </a:lnTo>
                  <a:cubicBezTo>
                    <a:pt x="1252304" y="703349"/>
                    <a:pt x="1255499" y="666422"/>
                    <a:pt x="1255499" y="628879"/>
                  </a:cubicBezTo>
                  <a:cubicBezTo>
                    <a:pt x="1255499" y="281512"/>
                    <a:pt x="974464" y="0"/>
                    <a:pt x="627688" y="0"/>
                  </a:cubicBezTo>
                  <a:cubicBezTo>
                    <a:pt x="346654" y="0"/>
                    <a:pt x="108875" y="184885"/>
                    <a:pt x="28755" y="439809"/>
                  </a:cubicBezTo>
                  <a:lnTo>
                    <a:pt x="852810" y="916422"/>
                  </a:lnTo>
                  <a:cubicBezTo>
                    <a:pt x="790877" y="965167"/>
                    <a:pt x="712723" y="994216"/>
                    <a:pt x="627811" y="994216"/>
                  </a:cubicBezTo>
                  <a:cubicBezTo>
                    <a:pt x="438939" y="994216"/>
                    <a:pt x="283615" y="850445"/>
                    <a:pt x="264936" y="666175"/>
                  </a:cubicBezTo>
                  <a:lnTo>
                    <a:pt x="9585" y="518465"/>
                  </a:lnTo>
                  <a:close/>
                </a:path>
              </a:pathLst>
            </a:custGeom>
            <a:solidFill>
              <a:srgbClr val="000000"/>
            </a:solidFill>
            <a:ln w="12274" cap="flat">
              <a:noFill/>
              <a:prstDash val="solid"/>
              <a:miter/>
            </a:ln>
          </p:spPr>
          <p:txBody>
            <a:bodyPr rtlCol="0" anchor="ctr"/>
            <a:lstStyle/>
            <a:p>
              <a:endParaRPr lang="ja-JP" altLang="en-US"/>
            </a:p>
          </p:txBody>
        </p:sp>
        <p:sp>
          <p:nvSpPr>
            <p:cNvPr id="13" name="フリーフォーム 12">
              <a:extLst>
                <a:ext uri="{FF2B5EF4-FFF2-40B4-BE49-F238E27FC236}">
                  <a16:creationId xmlns:a16="http://schemas.microsoft.com/office/drawing/2014/main" id="{57C8F1B0-0217-2E41-BA27-49C3DB658EA3}"/>
                </a:ext>
              </a:extLst>
            </p:cNvPr>
            <p:cNvSpPr/>
            <p:nvPr/>
          </p:nvSpPr>
          <p:spPr>
            <a:xfrm>
              <a:off x="4159498" y="2768567"/>
              <a:ext cx="379011" cy="1449327"/>
            </a:xfrm>
            <a:custGeom>
              <a:avLst/>
              <a:gdLst>
                <a:gd name="connsiteX0" fmla="*/ 263216 w 263215"/>
                <a:gd name="connsiteY0" fmla="*/ 511941 h 1006525"/>
                <a:gd name="connsiteX1" fmla="*/ 0 w 263215"/>
                <a:gd name="connsiteY1" fmla="*/ 1006526 h 1006525"/>
                <a:gd name="connsiteX2" fmla="*/ 0 w 263215"/>
                <a:gd name="connsiteY2" fmla="*/ 0 h 1006525"/>
                <a:gd name="connsiteX3" fmla="*/ 263216 w 263215"/>
                <a:gd name="connsiteY3" fmla="*/ 0 h 1006525"/>
              </a:gdLst>
              <a:ahLst/>
              <a:cxnLst>
                <a:cxn ang="0">
                  <a:pos x="connsiteX0" y="connsiteY0"/>
                </a:cxn>
                <a:cxn ang="0">
                  <a:pos x="connsiteX1" y="connsiteY1"/>
                </a:cxn>
                <a:cxn ang="0">
                  <a:pos x="connsiteX2" y="connsiteY2"/>
                </a:cxn>
                <a:cxn ang="0">
                  <a:pos x="connsiteX3" y="connsiteY3"/>
                </a:cxn>
              </a:cxnLst>
              <a:rect l="l" t="t" r="r" b="b"/>
              <a:pathLst>
                <a:path w="263215" h="1006525">
                  <a:moveTo>
                    <a:pt x="263216" y="511941"/>
                  </a:moveTo>
                  <a:lnTo>
                    <a:pt x="0" y="1006526"/>
                  </a:lnTo>
                  <a:lnTo>
                    <a:pt x="0" y="0"/>
                  </a:lnTo>
                  <a:lnTo>
                    <a:pt x="263216" y="0"/>
                  </a:lnTo>
                  <a:close/>
                </a:path>
              </a:pathLst>
            </a:custGeom>
            <a:solidFill>
              <a:srgbClr val="000000"/>
            </a:solidFill>
            <a:ln w="12274" cap="flat">
              <a:noFill/>
              <a:prstDash val="solid"/>
              <a:miter/>
            </a:ln>
          </p:spPr>
          <p:txBody>
            <a:bodyPr rtlCol="0" anchor="ctr"/>
            <a:lstStyle/>
            <a:p>
              <a:endParaRPr lang="ja-JP" altLang="en-US"/>
            </a:p>
          </p:txBody>
        </p:sp>
        <p:sp>
          <p:nvSpPr>
            <p:cNvPr id="14" name="フリーフォーム 13">
              <a:extLst>
                <a:ext uri="{FF2B5EF4-FFF2-40B4-BE49-F238E27FC236}">
                  <a16:creationId xmlns:a16="http://schemas.microsoft.com/office/drawing/2014/main" id="{C6BD6B06-F65A-C942-8F18-13C670FC0AB5}"/>
                </a:ext>
              </a:extLst>
            </p:cNvPr>
            <p:cNvSpPr/>
            <p:nvPr/>
          </p:nvSpPr>
          <p:spPr>
            <a:xfrm>
              <a:off x="4159498" y="1862848"/>
              <a:ext cx="1808361" cy="1811437"/>
            </a:xfrm>
            <a:custGeom>
              <a:avLst/>
              <a:gdLst>
                <a:gd name="connsiteX0" fmla="*/ 627934 w 1255867"/>
                <a:gd name="connsiteY0" fmla="*/ 0 h 1258003"/>
                <a:gd name="connsiteX1" fmla="*/ 0 w 1255867"/>
                <a:gd name="connsiteY1" fmla="*/ 629002 h 1258003"/>
                <a:gd name="connsiteX2" fmla="*/ 263216 w 1255867"/>
                <a:gd name="connsiteY2" fmla="*/ 1140942 h 1258003"/>
                <a:gd name="connsiteX3" fmla="*/ 263216 w 1255867"/>
                <a:gd name="connsiteY3" fmla="*/ 629002 h 1258003"/>
                <a:gd name="connsiteX4" fmla="*/ 263216 w 1255867"/>
                <a:gd name="connsiteY4" fmla="*/ 629002 h 1258003"/>
                <a:gd name="connsiteX5" fmla="*/ 263216 w 1255867"/>
                <a:gd name="connsiteY5" fmla="*/ 629002 h 1258003"/>
                <a:gd name="connsiteX6" fmla="*/ 627934 w 1255867"/>
                <a:gd name="connsiteY6" fmla="*/ 263664 h 1258003"/>
                <a:gd name="connsiteX7" fmla="*/ 992651 w 1255867"/>
                <a:gd name="connsiteY7" fmla="*/ 629002 h 1258003"/>
                <a:gd name="connsiteX8" fmla="*/ 627934 w 1255867"/>
                <a:gd name="connsiteY8" fmla="*/ 994340 h 1258003"/>
                <a:gd name="connsiteX9" fmla="*/ 341984 w 1255867"/>
                <a:gd name="connsiteY9" fmla="*/ 855614 h 1258003"/>
                <a:gd name="connsiteX10" fmla="*/ 341984 w 1255867"/>
                <a:gd name="connsiteY10" fmla="*/ 1188948 h 1258003"/>
                <a:gd name="connsiteX11" fmla="*/ 627934 w 1255867"/>
                <a:gd name="connsiteY11" fmla="*/ 1258003 h 1258003"/>
                <a:gd name="connsiteX12" fmla="*/ 1255867 w 1255867"/>
                <a:gd name="connsiteY12" fmla="*/ 629002 h 1258003"/>
                <a:gd name="connsiteX13" fmla="*/ 627934 w 1255867"/>
                <a:gd name="connsiteY13" fmla="*/ 0 h 12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5867" h="1258003">
                  <a:moveTo>
                    <a:pt x="627934" y="0"/>
                  </a:moveTo>
                  <a:cubicBezTo>
                    <a:pt x="281157" y="0"/>
                    <a:pt x="0" y="281635"/>
                    <a:pt x="0" y="629002"/>
                  </a:cubicBezTo>
                  <a:cubicBezTo>
                    <a:pt x="0" y="840105"/>
                    <a:pt x="103959" y="1026836"/>
                    <a:pt x="263216" y="1140942"/>
                  </a:cubicBezTo>
                  <a:lnTo>
                    <a:pt x="263216" y="629002"/>
                  </a:lnTo>
                  <a:lnTo>
                    <a:pt x="263216" y="629002"/>
                  </a:lnTo>
                  <a:lnTo>
                    <a:pt x="263216" y="629002"/>
                  </a:lnTo>
                  <a:cubicBezTo>
                    <a:pt x="263216" y="427253"/>
                    <a:pt x="426528" y="263664"/>
                    <a:pt x="627934" y="263664"/>
                  </a:cubicBezTo>
                  <a:cubicBezTo>
                    <a:pt x="829339" y="263664"/>
                    <a:pt x="992651" y="427253"/>
                    <a:pt x="992651" y="629002"/>
                  </a:cubicBezTo>
                  <a:cubicBezTo>
                    <a:pt x="992651" y="830750"/>
                    <a:pt x="829339" y="994340"/>
                    <a:pt x="627934" y="994340"/>
                  </a:cubicBezTo>
                  <a:cubicBezTo>
                    <a:pt x="512055" y="994340"/>
                    <a:pt x="408710" y="940056"/>
                    <a:pt x="341984" y="855614"/>
                  </a:cubicBezTo>
                  <a:lnTo>
                    <a:pt x="341984" y="1188948"/>
                  </a:lnTo>
                  <a:cubicBezTo>
                    <a:pt x="427757" y="1233016"/>
                    <a:pt x="524957" y="1258003"/>
                    <a:pt x="627934" y="1258003"/>
                  </a:cubicBezTo>
                  <a:cubicBezTo>
                    <a:pt x="974710" y="1258003"/>
                    <a:pt x="1255867" y="976368"/>
                    <a:pt x="1255867" y="629002"/>
                  </a:cubicBezTo>
                  <a:cubicBezTo>
                    <a:pt x="1255867" y="281635"/>
                    <a:pt x="974710" y="0"/>
                    <a:pt x="627934" y="0"/>
                  </a:cubicBezTo>
                  <a:close/>
                </a:path>
              </a:pathLst>
            </a:custGeom>
            <a:solidFill>
              <a:srgbClr val="000000"/>
            </a:solidFill>
            <a:ln w="12274" cap="flat">
              <a:noFill/>
              <a:prstDash val="solid"/>
              <a:miter/>
            </a:ln>
          </p:spPr>
          <p:txBody>
            <a:bodyPr rtlCol="0" anchor="ctr"/>
            <a:lstStyle/>
            <a:p>
              <a:endParaRPr lang="ja-JP" altLang="en-US"/>
            </a:p>
          </p:txBody>
        </p:sp>
      </p:grpSp>
      <p:sp>
        <p:nvSpPr>
          <p:cNvPr id="30" name="正方形/長方形 29">
            <a:extLst>
              <a:ext uri="{FF2B5EF4-FFF2-40B4-BE49-F238E27FC236}">
                <a16:creationId xmlns:a16="http://schemas.microsoft.com/office/drawing/2014/main" id="{CDFC627B-FA3F-1645-9A3B-1BA26BB1C53C}"/>
              </a:ext>
            </a:extLst>
          </p:cNvPr>
          <p:cNvSpPr/>
          <p:nvPr/>
        </p:nvSpPr>
        <p:spPr>
          <a:xfrm>
            <a:off x="1524000" y="1143000"/>
            <a:ext cx="9144000" cy="1439580"/>
          </a:xfrm>
          <a:prstGeom prst="rect">
            <a:avLst/>
          </a:prstGeom>
          <a:solidFill>
            <a:srgbClr val="E1484B"/>
          </a:solidFill>
          <a:ln>
            <a:noFill/>
          </a:ln>
          <a:effectLst>
            <a:outerShdw blurRad="1651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1" name="サブタイトル 2">
            <a:extLst>
              <a:ext uri="{FF2B5EF4-FFF2-40B4-BE49-F238E27FC236}">
                <a16:creationId xmlns:a16="http://schemas.microsoft.com/office/drawing/2014/main" id="{394B4D7D-E532-704F-B073-2FED2B860980}"/>
              </a:ext>
            </a:extLst>
          </p:cNvPr>
          <p:cNvSpPr txBox="1">
            <a:spLocks/>
          </p:cNvSpPr>
          <p:nvPr/>
        </p:nvSpPr>
        <p:spPr>
          <a:xfrm>
            <a:off x="1524000" y="2838940"/>
            <a:ext cx="9144000" cy="188245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ja-JP" altLang="en-US" sz="6000" b="1">
                <a:solidFill>
                  <a:srgbClr val="E1484B"/>
                </a:solidFill>
                <a:latin typeface="Yu Gothic" panose="020B0400000000000000" pitchFamily="34" charset="-128"/>
                <a:ea typeface="Yu Gothic" panose="020B0400000000000000" pitchFamily="34" charset="-128"/>
              </a:rPr>
              <a:t>お客</a:t>
            </a:r>
            <a:r>
              <a:rPr lang="ja-JP" altLang="en-US" sz="4000" b="1">
                <a:solidFill>
                  <a:srgbClr val="E1484B"/>
                </a:solidFill>
                <a:latin typeface="Yu Gothic" panose="020B0400000000000000" pitchFamily="34" charset="-128"/>
                <a:ea typeface="Yu Gothic" panose="020B0400000000000000" pitchFamily="34" charset="-128"/>
              </a:rPr>
              <a:t>さん</a:t>
            </a:r>
            <a:r>
              <a:rPr lang="ja-JP" altLang="en-US" sz="4400" b="1">
                <a:solidFill>
                  <a:srgbClr val="E1484B"/>
                </a:solidFill>
                <a:latin typeface="Yu Gothic" panose="020B0400000000000000" pitchFamily="34" charset="-128"/>
                <a:ea typeface="Yu Gothic" panose="020B0400000000000000" pitchFamily="34" charset="-128"/>
              </a:rPr>
              <a:t>の</a:t>
            </a:r>
            <a:r>
              <a:rPr lang="ja-JP" altLang="en-US" sz="6000" b="1">
                <a:solidFill>
                  <a:srgbClr val="E1484B"/>
                </a:solidFill>
                <a:latin typeface="Yu Gothic" panose="020B0400000000000000" pitchFamily="34" charset="-128"/>
                <a:ea typeface="Yu Gothic" panose="020B0400000000000000" pitchFamily="34" charset="-128"/>
              </a:rPr>
              <a:t>心</a:t>
            </a:r>
            <a:r>
              <a:rPr lang="ja-JP" altLang="en-US" sz="4000" b="1">
                <a:solidFill>
                  <a:srgbClr val="E1484B"/>
                </a:solidFill>
                <a:latin typeface="Yu Gothic" panose="020B0400000000000000" pitchFamily="34" charset="-128"/>
                <a:ea typeface="Yu Gothic" panose="020B0400000000000000" pitchFamily="34" charset="-128"/>
              </a:rPr>
              <a:t>をつかみ</a:t>
            </a:r>
            <a:r>
              <a:rPr lang="ja-JP" altLang="en-US" sz="6000" b="1">
                <a:solidFill>
                  <a:srgbClr val="E1484B"/>
                </a:solidFill>
                <a:latin typeface="Yu Gothic" panose="020B0400000000000000" pitchFamily="34" charset="-128"/>
                <a:ea typeface="Yu Gothic" panose="020B0400000000000000" pitchFamily="34" charset="-128"/>
              </a:rPr>
              <a:t>高額</a:t>
            </a:r>
            <a:br>
              <a:rPr lang="en-US" altLang="ja-JP" sz="6000" b="1" dirty="0">
                <a:solidFill>
                  <a:srgbClr val="E1484B"/>
                </a:solidFill>
                <a:latin typeface="Yu Gothic" panose="020B0400000000000000" pitchFamily="34" charset="-128"/>
                <a:ea typeface="Yu Gothic" panose="020B0400000000000000" pitchFamily="34" charset="-128"/>
              </a:rPr>
            </a:br>
            <a:r>
              <a:rPr lang="ja-JP" altLang="en-US" sz="6000" b="1">
                <a:solidFill>
                  <a:srgbClr val="E1484B"/>
                </a:solidFill>
                <a:latin typeface="Yu Gothic" panose="020B0400000000000000" pitchFamily="34" charset="-128"/>
                <a:ea typeface="Yu Gothic" panose="020B0400000000000000" pitchFamily="34" charset="-128"/>
              </a:rPr>
              <a:t>商品</a:t>
            </a:r>
            <a:r>
              <a:rPr lang="ja-JP" altLang="en-US" sz="4000" b="1">
                <a:solidFill>
                  <a:srgbClr val="E1484B"/>
                </a:solidFill>
                <a:latin typeface="Yu Gothic" panose="020B0400000000000000" pitchFamily="34" charset="-128"/>
                <a:ea typeface="Yu Gothic" panose="020B0400000000000000" pitchFamily="34" charset="-128"/>
              </a:rPr>
              <a:t>を販売する</a:t>
            </a:r>
            <a:r>
              <a:rPr lang="ja-JP" altLang="en-US" sz="6000" b="1">
                <a:solidFill>
                  <a:srgbClr val="E1484B"/>
                </a:solidFill>
                <a:latin typeface="Yu Gothic" panose="020B0400000000000000" pitchFamily="34" charset="-128"/>
                <a:ea typeface="Yu Gothic" panose="020B0400000000000000" pitchFamily="34" charset="-128"/>
              </a:rPr>
              <a:t>テンプレート</a:t>
            </a:r>
          </a:p>
        </p:txBody>
      </p:sp>
      <p:sp>
        <p:nvSpPr>
          <p:cNvPr id="24" name="サブタイトル 2">
            <a:extLst>
              <a:ext uri="{FF2B5EF4-FFF2-40B4-BE49-F238E27FC236}">
                <a16:creationId xmlns:a16="http://schemas.microsoft.com/office/drawing/2014/main" id="{CEBB281B-B35C-5642-A49E-6F675625AA20}"/>
              </a:ext>
            </a:extLst>
          </p:cNvPr>
          <p:cNvSpPr txBox="1">
            <a:spLocks/>
          </p:cNvSpPr>
          <p:nvPr/>
        </p:nvSpPr>
        <p:spPr>
          <a:xfrm>
            <a:off x="2425148" y="1343970"/>
            <a:ext cx="7341704" cy="98818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ja-JP" altLang="en-US" sz="6600" b="1">
                <a:solidFill>
                  <a:schemeClr val="bg1"/>
                </a:solidFill>
                <a:latin typeface="Yu Gothic" panose="020B0400000000000000" pitchFamily="34" charset="-128"/>
                <a:ea typeface="Yu Gothic" panose="020B0400000000000000" pitchFamily="34" charset="-128"/>
              </a:rPr>
              <a:t>セミナー</a:t>
            </a:r>
            <a:r>
              <a:rPr lang="ja-JP" altLang="en-US" sz="4800" b="1">
                <a:solidFill>
                  <a:schemeClr val="bg1"/>
                </a:solidFill>
                <a:latin typeface="Yu Gothic" panose="020B0400000000000000" pitchFamily="34" charset="-128"/>
                <a:ea typeface="Yu Gothic" panose="020B0400000000000000" pitchFamily="34" charset="-128"/>
              </a:rPr>
              <a:t>で</a:t>
            </a:r>
            <a:endParaRPr lang="ja-JP" altLang="en-US" sz="6600" b="1">
              <a:solidFill>
                <a:schemeClr val="bg1"/>
              </a:solidFill>
              <a:latin typeface="Yu Gothic" panose="020B0400000000000000" pitchFamily="34" charset="-128"/>
              <a:ea typeface="Yu Gothic" panose="020B0400000000000000" pitchFamily="34" charset="-128"/>
            </a:endParaRPr>
          </a:p>
        </p:txBody>
      </p:sp>
      <p:sp>
        <p:nvSpPr>
          <p:cNvPr id="28" name="正方形/長方形 27">
            <a:extLst>
              <a:ext uri="{FF2B5EF4-FFF2-40B4-BE49-F238E27FC236}">
                <a16:creationId xmlns:a16="http://schemas.microsoft.com/office/drawing/2014/main" id="{BDA1BA84-F480-7A4C-9D33-8CFC6384ED7B}"/>
              </a:ext>
            </a:extLst>
          </p:cNvPr>
          <p:cNvSpPr/>
          <p:nvPr/>
        </p:nvSpPr>
        <p:spPr>
          <a:xfrm>
            <a:off x="3431704" y="4971824"/>
            <a:ext cx="5328592" cy="66750"/>
          </a:xfrm>
          <a:prstGeom prst="rect">
            <a:avLst/>
          </a:prstGeom>
          <a:solidFill>
            <a:srgbClr val="E1484B"/>
          </a:solidFill>
          <a:ln>
            <a:noFill/>
          </a:ln>
          <a:effectLst>
            <a:outerShdw blurRad="1651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3917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提案の特徴</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2" name="正方形/長方形 1">
            <a:extLst>
              <a:ext uri="{FF2B5EF4-FFF2-40B4-BE49-F238E27FC236}">
                <a16:creationId xmlns:a16="http://schemas.microsoft.com/office/drawing/2014/main" id="{C50FAF88-C8D7-4A46-BA54-B04A5D206933}"/>
              </a:ext>
            </a:extLst>
          </p:cNvPr>
          <p:cNvSpPr/>
          <p:nvPr/>
        </p:nvSpPr>
        <p:spPr>
          <a:xfrm>
            <a:off x="5339825" y="1001361"/>
            <a:ext cx="1512168" cy="1512168"/>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lang="en-US" altLang="ja-JP" sz="8000" b="1" dirty="0">
                <a:latin typeface="Yu Gothic" panose="020B0400000000000000" pitchFamily="34" charset="-128"/>
                <a:ea typeface="Yu Gothic" panose="020B0400000000000000" pitchFamily="34" charset="-128"/>
              </a:rPr>
              <a:t>1</a:t>
            </a:r>
            <a:endParaRPr lang="ja-JP" altLang="en-US" sz="8000" b="1">
              <a:latin typeface="Yu Gothic" panose="020B0400000000000000" pitchFamily="34" charset="-128"/>
              <a:ea typeface="Yu Gothic" panose="020B0400000000000000" pitchFamily="34" charset="-128"/>
            </a:endParaRPr>
          </a:p>
        </p:txBody>
      </p:sp>
      <p:sp>
        <p:nvSpPr>
          <p:cNvPr id="12" name="タイトル 1">
            <a:extLst>
              <a:ext uri="{FF2B5EF4-FFF2-40B4-BE49-F238E27FC236}">
                <a16:creationId xmlns:a16="http://schemas.microsoft.com/office/drawing/2014/main" id="{765EBC37-8227-BF45-B685-7F693B071F3B}"/>
              </a:ext>
            </a:extLst>
          </p:cNvPr>
          <p:cNvSpPr txBox="1">
            <a:spLocks/>
          </p:cNvSpPr>
          <p:nvPr/>
        </p:nvSpPr>
        <p:spPr>
          <a:xfrm>
            <a:off x="4295360" y="2513530"/>
            <a:ext cx="3601098" cy="748704"/>
          </a:xfrm>
          <a:prstGeom prst="rect">
            <a:avLst/>
          </a:prstGeom>
          <a:noFill/>
          <a:ln w="12700" cap="flat" cmpd="sng" algn="ctr">
            <a:noFill/>
            <a:prstDash val="solid"/>
          </a:ln>
          <a:effectLst/>
        </p:spPr>
        <p:txBody>
          <a:bodyPr tIns="72000"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3200">
                <a:solidFill>
                  <a:schemeClr val="tx1"/>
                </a:solidFill>
                <a:latin typeface="Yu Gothic" panose="020B0400000000000000" pitchFamily="34" charset="-128"/>
                <a:ea typeface="Yu Gothic" panose="020B0400000000000000" pitchFamily="34" charset="-128"/>
              </a:rPr>
              <a:t>フルサポート</a:t>
            </a:r>
            <a:endParaRPr lang="en-US" altLang="ja-JP" sz="3200" dirty="0">
              <a:solidFill>
                <a:schemeClr val="tx1"/>
              </a:solidFill>
              <a:latin typeface="Yu Gothic" panose="020B0400000000000000" pitchFamily="34" charset="-128"/>
              <a:ea typeface="Yu Gothic" panose="020B0400000000000000" pitchFamily="34" charset="-128"/>
            </a:endParaRPr>
          </a:p>
        </p:txBody>
      </p:sp>
      <p:sp>
        <p:nvSpPr>
          <p:cNvPr id="19" name="タイトル 1">
            <a:extLst>
              <a:ext uri="{FF2B5EF4-FFF2-40B4-BE49-F238E27FC236}">
                <a16:creationId xmlns:a16="http://schemas.microsoft.com/office/drawing/2014/main" id="{9380AA95-79F9-A048-ADD5-18A7FC1AADD9}"/>
              </a:ext>
            </a:extLst>
          </p:cNvPr>
          <p:cNvSpPr txBox="1">
            <a:spLocks/>
          </p:cNvSpPr>
          <p:nvPr/>
        </p:nvSpPr>
        <p:spPr>
          <a:xfrm>
            <a:off x="2207568" y="3861048"/>
            <a:ext cx="7776864" cy="1512168"/>
          </a:xfrm>
          <a:prstGeom prst="rect">
            <a:avLst/>
          </a:prstGeom>
          <a:noFill/>
          <a:ln w="12700" cap="flat" cmpd="sng" algn="ctr">
            <a:noFill/>
            <a:prstDash val="solid"/>
          </a:ln>
          <a:effectLst/>
        </p:spPr>
        <p:txBody>
          <a:bodyPr tIns="72000"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4400" b="1">
                <a:solidFill>
                  <a:schemeClr val="tx1"/>
                </a:solidFill>
                <a:latin typeface="Yu Gothic" panose="020B0400000000000000" pitchFamily="34" charset="-128"/>
                <a:ea typeface="Yu Gothic" panose="020B0400000000000000" pitchFamily="34" charset="-128"/>
              </a:rPr>
              <a:t>受講後でも結果が出るまで</a:t>
            </a:r>
            <a:br>
              <a:rPr lang="en-US" altLang="ja-JP" sz="4400" b="1" dirty="0">
                <a:solidFill>
                  <a:schemeClr val="tx1"/>
                </a:solidFill>
                <a:latin typeface="Yu Gothic" panose="020B0400000000000000" pitchFamily="34" charset="-128"/>
                <a:ea typeface="Yu Gothic" panose="020B0400000000000000" pitchFamily="34" charset="-128"/>
              </a:rPr>
            </a:br>
            <a:r>
              <a:rPr lang="ja-JP" altLang="en-US" sz="4400" b="1">
                <a:solidFill>
                  <a:schemeClr val="tx1"/>
                </a:solidFill>
                <a:latin typeface="Yu Gothic" panose="020B0400000000000000" pitchFamily="34" charset="-128"/>
                <a:ea typeface="Yu Gothic" panose="020B0400000000000000" pitchFamily="34" charset="-128"/>
              </a:rPr>
              <a:t>サポートします</a:t>
            </a:r>
            <a:endParaRPr lang="en-US" altLang="ja-JP" sz="4400" b="1" dirty="0">
              <a:solidFill>
                <a:schemeClr val="tx1"/>
              </a:solidFill>
              <a:latin typeface="Yu Gothic" panose="020B0400000000000000" pitchFamily="34" charset="-128"/>
              <a:ea typeface="Yu Gothic" panose="020B0400000000000000" pitchFamily="34" charset="-128"/>
            </a:endParaRPr>
          </a:p>
        </p:txBody>
      </p:sp>
      <p:sp>
        <p:nvSpPr>
          <p:cNvPr id="8" name="正方形/長方形 7">
            <a:extLst>
              <a:ext uri="{FF2B5EF4-FFF2-40B4-BE49-F238E27FC236}">
                <a16:creationId xmlns:a16="http://schemas.microsoft.com/office/drawing/2014/main" id="{BEF5DE38-F02D-4C48-9019-770229599071}"/>
              </a:ext>
            </a:extLst>
          </p:cNvPr>
          <p:cNvSpPr/>
          <p:nvPr/>
        </p:nvSpPr>
        <p:spPr>
          <a:xfrm>
            <a:off x="4776191" y="5463148"/>
            <a:ext cx="2639617" cy="198100"/>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98591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提案の特徴</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2" name="正方形/長方形 1">
            <a:extLst>
              <a:ext uri="{FF2B5EF4-FFF2-40B4-BE49-F238E27FC236}">
                <a16:creationId xmlns:a16="http://schemas.microsoft.com/office/drawing/2014/main" id="{C50FAF88-C8D7-4A46-BA54-B04A5D206933}"/>
              </a:ext>
            </a:extLst>
          </p:cNvPr>
          <p:cNvSpPr/>
          <p:nvPr/>
        </p:nvSpPr>
        <p:spPr>
          <a:xfrm>
            <a:off x="5339825" y="1001361"/>
            <a:ext cx="1512168" cy="1512168"/>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lang="en-US" altLang="ja-JP" sz="8000" b="1" dirty="0">
                <a:latin typeface="Yu Gothic" panose="020B0400000000000000" pitchFamily="34" charset="-128"/>
                <a:ea typeface="Yu Gothic" panose="020B0400000000000000" pitchFamily="34" charset="-128"/>
              </a:rPr>
              <a:t>2</a:t>
            </a:r>
            <a:endParaRPr lang="ja-JP" altLang="en-US" sz="8000" b="1">
              <a:latin typeface="Yu Gothic" panose="020B0400000000000000" pitchFamily="34" charset="-128"/>
              <a:ea typeface="Yu Gothic" panose="020B0400000000000000" pitchFamily="34" charset="-128"/>
            </a:endParaRPr>
          </a:p>
        </p:txBody>
      </p:sp>
      <p:sp>
        <p:nvSpPr>
          <p:cNvPr id="12" name="タイトル 1">
            <a:extLst>
              <a:ext uri="{FF2B5EF4-FFF2-40B4-BE49-F238E27FC236}">
                <a16:creationId xmlns:a16="http://schemas.microsoft.com/office/drawing/2014/main" id="{765EBC37-8227-BF45-B685-7F693B071F3B}"/>
              </a:ext>
            </a:extLst>
          </p:cNvPr>
          <p:cNvSpPr txBox="1">
            <a:spLocks/>
          </p:cNvSpPr>
          <p:nvPr/>
        </p:nvSpPr>
        <p:spPr>
          <a:xfrm>
            <a:off x="4295360" y="2513530"/>
            <a:ext cx="3601098" cy="748704"/>
          </a:xfrm>
          <a:prstGeom prst="rect">
            <a:avLst/>
          </a:prstGeom>
          <a:noFill/>
          <a:ln w="12700" cap="flat" cmpd="sng" algn="ctr">
            <a:noFill/>
            <a:prstDash val="solid"/>
          </a:ln>
          <a:effectLst/>
        </p:spPr>
        <p:txBody>
          <a:bodyPr tIns="72000" rtlCol="0" anchor="ctr" anchorCtr="0"/>
          <a:lstStyle>
            <a:defPPr>
              <a:defRPr lang="ja-JP"/>
            </a:defPPr>
            <a:lvl1pPr marR="0" lvl="0" indent="0" algn="ctr" fontAlgn="auto">
              <a:lnSpc>
                <a:spcPct val="100000"/>
              </a:lnSpc>
              <a:spcBef>
                <a:spcPts val="0"/>
              </a:spcBef>
              <a:spcAft>
                <a:spcPts val="600"/>
              </a:spcAft>
              <a:buClrTx/>
              <a:buSzTx/>
              <a:buFontTx/>
              <a:buNone/>
              <a:tabLst/>
              <a:defRPr kumimoji="0" sz="3200" b="0" i="0" u="none" strike="noStrike" kern="0" cap="none" spc="0" normalizeH="0" baseline="0">
                <a:ln>
                  <a:noFill/>
                </a:ln>
                <a:effectLst/>
                <a:uLnTx/>
                <a:uFillTx/>
                <a:latin typeface="Yu Gothic" panose="020B0400000000000000" pitchFamily="34" charset="-128"/>
                <a:ea typeface="Yu Gothic" panose="020B0400000000000000" pitchFamily="34" charset="-128"/>
              </a:defRPr>
            </a:lvl1pPr>
          </a:lstStyle>
          <a:p>
            <a:r>
              <a:rPr lang="ja-JP" altLang="en-US"/>
              <a:t>丁寧な指導</a:t>
            </a:r>
            <a:endParaRPr lang="en-US" altLang="ja-JP" dirty="0"/>
          </a:p>
        </p:txBody>
      </p:sp>
      <p:sp>
        <p:nvSpPr>
          <p:cNvPr id="19" name="タイトル 1">
            <a:extLst>
              <a:ext uri="{FF2B5EF4-FFF2-40B4-BE49-F238E27FC236}">
                <a16:creationId xmlns:a16="http://schemas.microsoft.com/office/drawing/2014/main" id="{9380AA95-79F9-A048-ADD5-18A7FC1AADD9}"/>
              </a:ext>
            </a:extLst>
          </p:cNvPr>
          <p:cNvSpPr txBox="1">
            <a:spLocks/>
          </p:cNvSpPr>
          <p:nvPr/>
        </p:nvSpPr>
        <p:spPr>
          <a:xfrm>
            <a:off x="2207568" y="3861048"/>
            <a:ext cx="7776864" cy="1512168"/>
          </a:xfrm>
          <a:prstGeom prst="rect">
            <a:avLst/>
          </a:prstGeom>
          <a:noFill/>
          <a:ln w="12700" cap="flat" cmpd="sng" algn="ctr">
            <a:noFill/>
            <a:prstDash val="solid"/>
          </a:ln>
          <a:effectLst/>
        </p:spPr>
        <p:txBody>
          <a:bodyPr tIns="72000" rtlCol="0" anchor="ctr" anchorCtr="0"/>
          <a:lstStyle>
            <a:defPPr>
              <a:defRPr lang="ja-JP"/>
            </a:defPPr>
            <a:lvl1pPr marR="0" lvl="0" indent="0" algn="ctr" fontAlgn="auto">
              <a:lnSpc>
                <a:spcPct val="100000"/>
              </a:lnSpc>
              <a:spcBef>
                <a:spcPts val="0"/>
              </a:spcBef>
              <a:spcAft>
                <a:spcPts val="600"/>
              </a:spcAft>
              <a:buClrTx/>
              <a:buSzTx/>
              <a:buFontTx/>
              <a:buNone/>
              <a:tabLst/>
              <a:defRPr kumimoji="0" sz="4400" b="1" i="0" u="none" strike="noStrike" kern="0" cap="none" spc="0" normalizeH="0" baseline="0">
                <a:ln>
                  <a:noFill/>
                </a:ln>
                <a:effectLst/>
                <a:uLnTx/>
                <a:uFillTx/>
                <a:latin typeface="Yu Gothic" panose="020B0400000000000000" pitchFamily="34" charset="-128"/>
                <a:ea typeface="Yu Gothic" panose="020B0400000000000000" pitchFamily="34" charset="-128"/>
              </a:defRPr>
            </a:lvl1pPr>
          </a:lstStyle>
          <a:p>
            <a:r>
              <a:rPr lang="ja-JP" altLang="en-US"/>
              <a:t>パソコン操作が苦手でも</a:t>
            </a:r>
            <a:endParaRPr lang="en-US" altLang="ja-JP" dirty="0"/>
          </a:p>
          <a:p>
            <a:r>
              <a:rPr lang="ja-JP" altLang="en-US"/>
              <a:t>大丈夫です</a:t>
            </a:r>
            <a:endParaRPr lang="en-US" altLang="ja-JP" dirty="0"/>
          </a:p>
        </p:txBody>
      </p:sp>
      <p:sp>
        <p:nvSpPr>
          <p:cNvPr id="8" name="正方形/長方形 7">
            <a:extLst>
              <a:ext uri="{FF2B5EF4-FFF2-40B4-BE49-F238E27FC236}">
                <a16:creationId xmlns:a16="http://schemas.microsoft.com/office/drawing/2014/main" id="{511A1A3D-1E6D-9F48-B033-59AFB9886DC0}"/>
              </a:ext>
            </a:extLst>
          </p:cNvPr>
          <p:cNvSpPr/>
          <p:nvPr/>
        </p:nvSpPr>
        <p:spPr>
          <a:xfrm>
            <a:off x="4776191" y="5463148"/>
            <a:ext cx="2639617" cy="198100"/>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199408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提案の特徴</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2" name="正方形/長方形 1">
            <a:extLst>
              <a:ext uri="{FF2B5EF4-FFF2-40B4-BE49-F238E27FC236}">
                <a16:creationId xmlns:a16="http://schemas.microsoft.com/office/drawing/2014/main" id="{C50FAF88-C8D7-4A46-BA54-B04A5D206933}"/>
              </a:ext>
            </a:extLst>
          </p:cNvPr>
          <p:cNvSpPr/>
          <p:nvPr/>
        </p:nvSpPr>
        <p:spPr>
          <a:xfrm>
            <a:off x="5339825" y="1001361"/>
            <a:ext cx="1512168" cy="151216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lang="en-US" altLang="ja-JP" sz="8000" b="1" dirty="0">
                <a:latin typeface="Yu Gothic" panose="020B0400000000000000" pitchFamily="34" charset="-128"/>
                <a:ea typeface="Yu Gothic" panose="020B0400000000000000" pitchFamily="34" charset="-128"/>
              </a:rPr>
              <a:t>3</a:t>
            </a:r>
            <a:endParaRPr lang="ja-JP" altLang="en-US" sz="8000" b="1">
              <a:latin typeface="Yu Gothic" panose="020B0400000000000000" pitchFamily="34" charset="-128"/>
              <a:ea typeface="Yu Gothic" panose="020B0400000000000000" pitchFamily="34" charset="-128"/>
            </a:endParaRPr>
          </a:p>
        </p:txBody>
      </p:sp>
      <p:sp>
        <p:nvSpPr>
          <p:cNvPr id="12" name="タイトル 1">
            <a:extLst>
              <a:ext uri="{FF2B5EF4-FFF2-40B4-BE49-F238E27FC236}">
                <a16:creationId xmlns:a16="http://schemas.microsoft.com/office/drawing/2014/main" id="{765EBC37-8227-BF45-B685-7F693B071F3B}"/>
              </a:ext>
            </a:extLst>
          </p:cNvPr>
          <p:cNvSpPr txBox="1">
            <a:spLocks/>
          </p:cNvSpPr>
          <p:nvPr/>
        </p:nvSpPr>
        <p:spPr>
          <a:xfrm>
            <a:off x="4295360" y="2513530"/>
            <a:ext cx="3601098" cy="748704"/>
          </a:xfrm>
          <a:prstGeom prst="rect">
            <a:avLst/>
          </a:prstGeom>
          <a:noFill/>
          <a:ln w="12700" cap="flat" cmpd="sng" algn="ctr">
            <a:noFill/>
            <a:prstDash val="solid"/>
          </a:ln>
          <a:effectLst/>
        </p:spPr>
        <p:txBody>
          <a:bodyPr tIns="72000" rtlCol="0" anchor="ctr" anchorCtr="0"/>
          <a:lstStyle>
            <a:defPPr>
              <a:defRPr lang="ja-JP"/>
            </a:defPPr>
            <a:lvl1pPr marR="0" lvl="0" indent="0" algn="ctr" fontAlgn="auto">
              <a:lnSpc>
                <a:spcPct val="100000"/>
              </a:lnSpc>
              <a:spcBef>
                <a:spcPts val="0"/>
              </a:spcBef>
              <a:spcAft>
                <a:spcPts val="600"/>
              </a:spcAft>
              <a:buClrTx/>
              <a:buSzTx/>
              <a:buFontTx/>
              <a:buNone/>
              <a:tabLst/>
              <a:defRPr kumimoji="0" sz="3200" b="0" i="0" u="none" strike="noStrike" kern="0" cap="none" spc="0" normalizeH="0" baseline="0">
                <a:ln>
                  <a:noFill/>
                </a:ln>
                <a:effectLst/>
                <a:uLnTx/>
                <a:uFillTx/>
                <a:latin typeface="Yu Gothic" panose="020B0400000000000000" pitchFamily="34" charset="-128"/>
                <a:ea typeface="Yu Gothic" panose="020B0400000000000000" pitchFamily="34" charset="-128"/>
              </a:defRPr>
            </a:lvl1pPr>
          </a:lstStyle>
          <a:p>
            <a:r>
              <a:rPr lang="ja-JP" altLang="en-US"/>
              <a:t>個人に合った講義</a:t>
            </a:r>
            <a:endParaRPr lang="en-US" altLang="ja-JP" dirty="0"/>
          </a:p>
        </p:txBody>
      </p:sp>
      <p:sp>
        <p:nvSpPr>
          <p:cNvPr id="19" name="タイトル 1">
            <a:extLst>
              <a:ext uri="{FF2B5EF4-FFF2-40B4-BE49-F238E27FC236}">
                <a16:creationId xmlns:a16="http://schemas.microsoft.com/office/drawing/2014/main" id="{9380AA95-79F9-A048-ADD5-18A7FC1AADD9}"/>
              </a:ext>
            </a:extLst>
          </p:cNvPr>
          <p:cNvSpPr txBox="1">
            <a:spLocks/>
          </p:cNvSpPr>
          <p:nvPr/>
        </p:nvSpPr>
        <p:spPr>
          <a:xfrm>
            <a:off x="1703512" y="3429000"/>
            <a:ext cx="8784976" cy="2376264"/>
          </a:xfrm>
          <a:prstGeom prst="rect">
            <a:avLst/>
          </a:prstGeom>
          <a:noFill/>
          <a:ln w="12700" cap="flat" cmpd="sng" algn="ctr">
            <a:noFill/>
            <a:prstDash val="solid"/>
          </a:ln>
          <a:effectLst/>
        </p:spPr>
        <p:txBody>
          <a:bodyPr tIns="72000" rtlCol="0" anchor="ctr" anchorCtr="0"/>
          <a:lstStyle>
            <a:defPPr>
              <a:defRPr lang="ja-JP"/>
            </a:defPPr>
            <a:lvl1pPr marR="0" lvl="0" indent="0" algn="ctr" fontAlgn="auto">
              <a:lnSpc>
                <a:spcPct val="100000"/>
              </a:lnSpc>
              <a:spcBef>
                <a:spcPts val="0"/>
              </a:spcBef>
              <a:spcAft>
                <a:spcPts val="600"/>
              </a:spcAft>
              <a:buClrTx/>
              <a:buSzTx/>
              <a:buFontTx/>
              <a:buNone/>
              <a:tabLst/>
              <a:defRPr kumimoji="0" sz="4400" b="1" i="0" u="none" strike="noStrike" kern="0" cap="none" spc="0" normalizeH="0" baseline="0">
                <a:ln>
                  <a:noFill/>
                </a:ln>
                <a:effectLst/>
                <a:uLnTx/>
                <a:uFillTx/>
                <a:latin typeface="Yu Gothic" panose="020B0400000000000000" pitchFamily="34" charset="-128"/>
                <a:ea typeface="Yu Gothic" panose="020B0400000000000000" pitchFamily="34" charset="-128"/>
              </a:defRPr>
            </a:lvl1pPr>
          </a:lstStyle>
          <a:p>
            <a:r>
              <a:rPr lang="ja-JP" altLang="en-US"/>
              <a:t>受講者の状況によって</a:t>
            </a:r>
            <a:endParaRPr lang="en-US" altLang="ja-JP" dirty="0"/>
          </a:p>
          <a:p>
            <a:r>
              <a:rPr lang="ja-JP" altLang="en-US"/>
              <a:t>講座内容をカスタマイズします</a:t>
            </a:r>
            <a:endParaRPr lang="en-US" altLang="ja-JP" dirty="0"/>
          </a:p>
        </p:txBody>
      </p:sp>
      <p:sp>
        <p:nvSpPr>
          <p:cNvPr id="8" name="正方形/長方形 7">
            <a:extLst>
              <a:ext uri="{FF2B5EF4-FFF2-40B4-BE49-F238E27FC236}">
                <a16:creationId xmlns:a16="http://schemas.microsoft.com/office/drawing/2014/main" id="{61015F17-B2C3-BC4E-92E7-07DE314A5AFA}"/>
              </a:ext>
            </a:extLst>
          </p:cNvPr>
          <p:cNvSpPr/>
          <p:nvPr/>
        </p:nvSpPr>
        <p:spPr>
          <a:xfrm>
            <a:off x="4776191" y="5463148"/>
            <a:ext cx="2639617" cy="198100"/>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56427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提案の特徴</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2" name="正方形/長方形 1">
            <a:extLst>
              <a:ext uri="{FF2B5EF4-FFF2-40B4-BE49-F238E27FC236}">
                <a16:creationId xmlns:a16="http://schemas.microsoft.com/office/drawing/2014/main" id="{C50FAF88-C8D7-4A46-BA54-B04A5D206933}"/>
              </a:ext>
            </a:extLst>
          </p:cNvPr>
          <p:cNvSpPr/>
          <p:nvPr/>
        </p:nvSpPr>
        <p:spPr>
          <a:xfrm>
            <a:off x="5339825" y="1001361"/>
            <a:ext cx="1512168" cy="151216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lang="en-US" altLang="ja-JP" sz="8000" b="1" dirty="0">
                <a:latin typeface="Yu Gothic" panose="020B0400000000000000" pitchFamily="34" charset="-128"/>
                <a:ea typeface="Yu Gothic" panose="020B0400000000000000" pitchFamily="34" charset="-128"/>
              </a:rPr>
              <a:t>4</a:t>
            </a:r>
            <a:endParaRPr lang="ja-JP" altLang="en-US" sz="8000" b="1">
              <a:latin typeface="Yu Gothic" panose="020B0400000000000000" pitchFamily="34" charset="-128"/>
              <a:ea typeface="Yu Gothic" panose="020B0400000000000000" pitchFamily="34" charset="-128"/>
            </a:endParaRPr>
          </a:p>
        </p:txBody>
      </p:sp>
      <p:sp>
        <p:nvSpPr>
          <p:cNvPr id="12" name="タイトル 1">
            <a:extLst>
              <a:ext uri="{FF2B5EF4-FFF2-40B4-BE49-F238E27FC236}">
                <a16:creationId xmlns:a16="http://schemas.microsoft.com/office/drawing/2014/main" id="{765EBC37-8227-BF45-B685-7F693B071F3B}"/>
              </a:ext>
            </a:extLst>
          </p:cNvPr>
          <p:cNvSpPr txBox="1">
            <a:spLocks/>
          </p:cNvSpPr>
          <p:nvPr/>
        </p:nvSpPr>
        <p:spPr>
          <a:xfrm>
            <a:off x="4295360" y="2513530"/>
            <a:ext cx="3601098" cy="748704"/>
          </a:xfrm>
          <a:prstGeom prst="rect">
            <a:avLst/>
          </a:prstGeom>
          <a:noFill/>
          <a:ln w="12700" cap="flat" cmpd="sng" algn="ctr">
            <a:noFill/>
            <a:prstDash val="solid"/>
          </a:ln>
          <a:effectLst/>
        </p:spPr>
        <p:txBody>
          <a:bodyPr tIns="72000" rtlCol="0" anchor="ctr" anchorCtr="0"/>
          <a:lstStyle>
            <a:defPPr>
              <a:defRPr lang="ja-JP"/>
            </a:defPPr>
            <a:lvl1pPr marR="0" lvl="0" indent="0" algn="ctr" fontAlgn="auto">
              <a:lnSpc>
                <a:spcPct val="100000"/>
              </a:lnSpc>
              <a:spcBef>
                <a:spcPts val="0"/>
              </a:spcBef>
              <a:spcAft>
                <a:spcPts val="600"/>
              </a:spcAft>
              <a:buClrTx/>
              <a:buSzTx/>
              <a:buFontTx/>
              <a:buNone/>
              <a:tabLst/>
              <a:defRPr kumimoji="0" sz="3200" b="0" i="0" u="none" strike="noStrike" kern="0" cap="none" spc="0" normalizeH="0" baseline="0">
                <a:ln>
                  <a:noFill/>
                </a:ln>
                <a:effectLst/>
                <a:uLnTx/>
                <a:uFillTx/>
                <a:latin typeface="Yu Gothic" panose="020B0400000000000000" pitchFamily="34" charset="-128"/>
                <a:ea typeface="Yu Gothic" panose="020B0400000000000000" pitchFamily="34" charset="-128"/>
              </a:defRPr>
            </a:lvl1pPr>
          </a:lstStyle>
          <a:p>
            <a:r>
              <a:rPr lang="ja-JP" altLang="en-US"/>
              <a:t>一生物のスキル</a:t>
            </a:r>
            <a:endParaRPr lang="en-US" altLang="ja-JP" dirty="0"/>
          </a:p>
        </p:txBody>
      </p:sp>
      <p:sp>
        <p:nvSpPr>
          <p:cNvPr id="19" name="タイトル 1">
            <a:extLst>
              <a:ext uri="{FF2B5EF4-FFF2-40B4-BE49-F238E27FC236}">
                <a16:creationId xmlns:a16="http://schemas.microsoft.com/office/drawing/2014/main" id="{9380AA95-79F9-A048-ADD5-18A7FC1AADD9}"/>
              </a:ext>
            </a:extLst>
          </p:cNvPr>
          <p:cNvSpPr txBox="1">
            <a:spLocks/>
          </p:cNvSpPr>
          <p:nvPr/>
        </p:nvSpPr>
        <p:spPr>
          <a:xfrm>
            <a:off x="1703512" y="3429000"/>
            <a:ext cx="8784976" cy="2376264"/>
          </a:xfrm>
          <a:prstGeom prst="rect">
            <a:avLst/>
          </a:prstGeom>
          <a:noFill/>
          <a:ln w="12700" cap="flat" cmpd="sng" algn="ctr">
            <a:noFill/>
            <a:prstDash val="solid"/>
          </a:ln>
          <a:effectLst/>
        </p:spPr>
        <p:txBody>
          <a:bodyPr tIns="72000" rtlCol="0" anchor="ctr" anchorCtr="0"/>
          <a:lstStyle>
            <a:defPPr>
              <a:defRPr lang="ja-JP"/>
            </a:defPPr>
            <a:lvl1pPr marR="0" lvl="0" indent="0" algn="ctr" fontAlgn="auto">
              <a:lnSpc>
                <a:spcPct val="100000"/>
              </a:lnSpc>
              <a:spcBef>
                <a:spcPts val="0"/>
              </a:spcBef>
              <a:spcAft>
                <a:spcPts val="600"/>
              </a:spcAft>
              <a:buClrTx/>
              <a:buSzTx/>
              <a:buFontTx/>
              <a:buNone/>
              <a:tabLst/>
              <a:defRPr kumimoji="0" sz="4400" b="1" i="0" u="none" strike="noStrike" kern="0" cap="none" spc="0" normalizeH="0" baseline="0">
                <a:ln>
                  <a:noFill/>
                </a:ln>
                <a:effectLst/>
                <a:uLnTx/>
                <a:uFillTx/>
                <a:latin typeface="Yu Gothic" panose="020B0400000000000000" pitchFamily="34" charset="-128"/>
                <a:ea typeface="Yu Gothic" panose="020B0400000000000000" pitchFamily="34" charset="-128"/>
              </a:defRPr>
            </a:lvl1pPr>
          </a:lstStyle>
          <a:p>
            <a:r>
              <a:rPr lang="ja-JP" altLang="en-US"/>
              <a:t>一度資料作りの基礎を覚えれば</a:t>
            </a:r>
            <a:endParaRPr lang="en-US" altLang="ja-JP"/>
          </a:p>
          <a:p>
            <a:r>
              <a:rPr lang="ja-JP" altLang="en-US"/>
              <a:t>一生使えるスキルが手に入ります</a:t>
            </a:r>
            <a:endParaRPr lang="en-US" altLang="ja-JP" dirty="0"/>
          </a:p>
        </p:txBody>
      </p:sp>
      <p:sp>
        <p:nvSpPr>
          <p:cNvPr id="8" name="正方形/長方形 7">
            <a:extLst>
              <a:ext uri="{FF2B5EF4-FFF2-40B4-BE49-F238E27FC236}">
                <a16:creationId xmlns:a16="http://schemas.microsoft.com/office/drawing/2014/main" id="{14673979-1D8A-614E-B254-BC7B11A50600}"/>
              </a:ext>
            </a:extLst>
          </p:cNvPr>
          <p:cNvSpPr/>
          <p:nvPr/>
        </p:nvSpPr>
        <p:spPr>
          <a:xfrm>
            <a:off x="4776191" y="5463148"/>
            <a:ext cx="2639617" cy="198100"/>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502557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提案の根拠</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grpSp>
        <p:nvGrpSpPr>
          <p:cNvPr id="10" name="グループ化 9">
            <a:extLst>
              <a:ext uri="{FF2B5EF4-FFF2-40B4-BE49-F238E27FC236}">
                <a16:creationId xmlns:a16="http://schemas.microsoft.com/office/drawing/2014/main" id="{D34D8548-D151-964B-B844-C81C4CDAB35E}"/>
              </a:ext>
            </a:extLst>
          </p:cNvPr>
          <p:cNvGrpSpPr/>
          <p:nvPr/>
        </p:nvGrpSpPr>
        <p:grpSpPr>
          <a:xfrm>
            <a:off x="3740523" y="1234148"/>
            <a:ext cx="3412320" cy="583558"/>
            <a:chOff x="2318887" y="902342"/>
            <a:chExt cx="3412320" cy="583558"/>
          </a:xfrm>
        </p:grpSpPr>
        <p:sp>
          <p:nvSpPr>
            <p:cNvPr id="12" name="フリーフォーム 11">
              <a:extLst>
                <a:ext uri="{FF2B5EF4-FFF2-40B4-BE49-F238E27FC236}">
                  <a16:creationId xmlns:a16="http://schemas.microsoft.com/office/drawing/2014/main" id="{E6B3C81B-BD46-6B47-8D2A-67EE691583B0}"/>
                </a:ext>
              </a:extLst>
            </p:cNvPr>
            <p:cNvSpPr/>
            <p:nvPr/>
          </p:nvSpPr>
          <p:spPr>
            <a:xfrm>
              <a:off x="2318887" y="1041400"/>
              <a:ext cx="292100" cy="444500"/>
            </a:xfrm>
            <a:custGeom>
              <a:avLst/>
              <a:gdLst>
                <a:gd name="connsiteX0" fmla="*/ 584200 w 584200"/>
                <a:gd name="connsiteY0" fmla="*/ 0 h 444500"/>
                <a:gd name="connsiteX1" fmla="*/ 0 w 584200"/>
                <a:gd name="connsiteY1" fmla="*/ 0 h 444500"/>
                <a:gd name="connsiteX2" fmla="*/ 0 w 584200"/>
                <a:gd name="connsiteY2" fmla="*/ 444500 h 444500"/>
              </a:gdLst>
              <a:ahLst/>
              <a:cxnLst>
                <a:cxn ang="0">
                  <a:pos x="connsiteX0" y="connsiteY0"/>
                </a:cxn>
                <a:cxn ang="0">
                  <a:pos x="connsiteX1" y="connsiteY1"/>
                </a:cxn>
                <a:cxn ang="0">
                  <a:pos x="connsiteX2" y="connsiteY2"/>
                </a:cxn>
              </a:cxnLst>
              <a:rect l="l" t="t" r="r" b="b"/>
              <a:pathLst>
                <a:path w="584200" h="444500">
                  <a:moveTo>
                    <a:pt x="584200" y="0"/>
                  </a:moveTo>
                  <a:lnTo>
                    <a:pt x="0" y="0"/>
                  </a:lnTo>
                  <a:lnTo>
                    <a:pt x="0" y="444500"/>
                  </a:lnTo>
                </a:path>
              </a:pathLst>
            </a:custGeom>
            <a:noFill/>
            <a:ln w="12700">
              <a:solidFill>
                <a:srgbClr val="C00000"/>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a:extLst>
                <a:ext uri="{FF2B5EF4-FFF2-40B4-BE49-F238E27FC236}">
                  <a16:creationId xmlns:a16="http://schemas.microsoft.com/office/drawing/2014/main" id="{AAF9FE49-E058-0046-8E66-E021ED37EA97}"/>
                </a:ext>
              </a:extLst>
            </p:cNvPr>
            <p:cNvSpPr/>
            <p:nvPr/>
          </p:nvSpPr>
          <p:spPr>
            <a:xfrm>
              <a:off x="2590800" y="902342"/>
              <a:ext cx="3140407" cy="361308"/>
            </a:xfrm>
            <a:prstGeom prst="rect">
              <a:avLst/>
            </a:prstGeom>
            <a:noFill/>
            <a:ln w="12700" cap="flat" cmpd="sng" algn="ctr">
              <a:noFill/>
              <a:prstDash val="solid"/>
            </a:ln>
            <a:effectLst/>
          </p:spPr>
          <p:txBody>
            <a:bodyPr tIns="72000" rtlCol="0" anchor="t" anchorCtr="0"/>
            <a:lstStyle/>
            <a:p>
              <a:pPr>
                <a:spcAft>
                  <a:spcPts val="600"/>
                </a:spcAft>
                <a:defRPr/>
              </a:pPr>
              <a:r>
                <a:rPr kumimoji="0" lang="ja-JP" altLang="en-US" sz="1200" kern="0" dirty="0">
                  <a:solidFill>
                    <a:srgbClr val="C00000"/>
                  </a:solidFill>
                  <a:latin typeface="Yu Gothic" panose="020B0400000000000000" pitchFamily="34" charset="-128"/>
                  <a:ea typeface="Yu Gothic" panose="020B0400000000000000" pitchFamily="34" charset="-128"/>
                </a:rPr>
                <a:t>根拠となるデータがあれば挿入する</a:t>
              </a:r>
              <a:endParaRPr kumimoji="0" lang="en-US" altLang="ja-JP" sz="1200" kern="0" dirty="0">
                <a:solidFill>
                  <a:srgbClr val="C00000"/>
                </a:solidFill>
                <a:latin typeface="Yu Gothic" panose="020B0400000000000000" pitchFamily="34" charset="-128"/>
                <a:ea typeface="Yu Gothic" panose="020B0400000000000000" pitchFamily="34" charset="-128"/>
              </a:endParaRPr>
            </a:p>
          </p:txBody>
        </p:sp>
      </p:grpSp>
      <p:graphicFrame>
        <p:nvGraphicFramePr>
          <p:cNvPr id="14" name="Chart 44">
            <a:extLst>
              <a:ext uri="{FF2B5EF4-FFF2-40B4-BE49-F238E27FC236}">
                <a16:creationId xmlns:a16="http://schemas.microsoft.com/office/drawing/2014/main" id="{64CC63AC-1323-C046-93F3-B84E4E049B92}"/>
              </a:ext>
            </a:extLst>
          </p:cNvPr>
          <p:cNvGraphicFramePr/>
          <p:nvPr>
            <p:extLst>
              <p:ext uri="{D42A27DB-BD31-4B8C-83A1-F6EECF244321}">
                <p14:modId xmlns:p14="http://schemas.microsoft.com/office/powerpoint/2010/main" val="2211132452"/>
              </p:ext>
            </p:extLst>
          </p:nvPr>
        </p:nvGraphicFramePr>
        <p:xfrm>
          <a:off x="402149" y="2027978"/>
          <a:ext cx="5805487" cy="3191590"/>
        </p:xfrm>
        <a:graphic>
          <a:graphicData uri="http://schemas.openxmlformats.org/drawingml/2006/chart">
            <c:chart xmlns:c="http://schemas.openxmlformats.org/drawingml/2006/chart" xmlns:r="http://schemas.openxmlformats.org/officeDocument/2006/relationships" r:id="rId3"/>
          </a:graphicData>
        </a:graphic>
      </p:graphicFrame>
      <p:sp>
        <p:nvSpPr>
          <p:cNvPr id="15" name="字幕 1">
            <a:extLst>
              <a:ext uri="{FF2B5EF4-FFF2-40B4-BE49-F238E27FC236}">
                <a16:creationId xmlns:a16="http://schemas.microsoft.com/office/drawing/2014/main" id="{0FE01102-ECC0-5742-AA21-CA34D2B1051D}"/>
              </a:ext>
            </a:extLst>
          </p:cNvPr>
          <p:cNvSpPr txBox="1">
            <a:spLocks/>
          </p:cNvSpPr>
          <p:nvPr/>
        </p:nvSpPr>
        <p:spPr>
          <a:xfrm>
            <a:off x="6369940" y="2647840"/>
            <a:ext cx="4390817" cy="399468"/>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UI" panose="020B0604030504040204" pitchFamily="34" charset="-128"/>
                <a:ea typeface="Meiryo UI" panose="020B0604030504040204"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200">
                <a:latin typeface="Yu Gothic" panose="020B0400000000000000" pitchFamily="34" charset="-128"/>
                <a:ea typeface="Yu Gothic" panose="020B0400000000000000" pitchFamily="34" charset="-128"/>
              </a:rPr>
              <a:t>小見出し</a:t>
            </a:r>
          </a:p>
        </p:txBody>
      </p:sp>
      <p:sp>
        <p:nvSpPr>
          <p:cNvPr id="16" name="正方形/長方形 15">
            <a:extLst>
              <a:ext uri="{FF2B5EF4-FFF2-40B4-BE49-F238E27FC236}">
                <a16:creationId xmlns:a16="http://schemas.microsoft.com/office/drawing/2014/main" id="{FDA15420-EA7C-1349-B6A4-6A896A9E98FF}"/>
              </a:ext>
            </a:extLst>
          </p:cNvPr>
          <p:cNvSpPr/>
          <p:nvPr/>
        </p:nvSpPr>
        <p:spPr>
          <a:xfrm>
            <a:off x="6369939" y="3020646"/>
            <a:ext cx="5466461" cy="1631207"/>
          </a:xfrm>
          <a:prstGeom prst="rect">
            <a:avLst/>
          </a:prstGeom>
          <a:noFill/>
          <a:ln w="12700" cap="flat" cmpd="sng" algn="ctr">
            <a:noFill/>
            <a:prstDash val="solid"/>
          </a:ln>
          <a:effectLst/>
        </p:spPr>
        <p:txBody>
          <a:bodyPr wrap="square" tIns="72000" rtlCol="0" anchor="t" anchorCtr="0">
            <a:spAutoFit/>
          </a:bodyPr>
          <a:lstStyle/>
          <a:p>
            <a:pPr>
              <a:lnSpc>
                <a:spcPct val="110000"/>
              </a:lnSpc>
              <a:defRPr/>
            </a:pPr>
            <a:r>
              <a:rPr kumimoji="0" lang="ja-JP" altLang="en-US" kern="0">
                <a:solidFill>
                  <a:srgbClr val="000000"/>
                </a:solidFill>
                <a:latin typeface="Yu Gothic" panose="020B0400000000000000" pitchFamily="34" charset="-128"/>
                <a:ea typeface="Yu Gothic" panose="020B0400000000000000" pitchFamily="34" charset="-128"/>
              </a:rPr>
              <a:t>なぜ、そのような提案ができるのかを根拠をもって示す。</a:t>
            </a:r>
          </a:p>
          <a:p>
            <a:pPr>
              <a:lnSpc>
                <a:spcPct val="110000"/>
              </a:lnSpc>
              <a:defRPr/>
            </a:pPr>
            <a:r>
              <a:rPr kumimoji="0" lang="ja-JP" altLang="en-US" kern="0">
                <a:solidFill>
                  <a:srgbClr val="000000"/>
                </a:solidFill>
                <a:latin typeface="Yu Gothic" panose="020B0400000000000000" pitchFamily="34" charset="-128"/>
                <a:ea typeface="Yu Gothic" panose="020B0400000000000000" pitchFamily="34" charset="-128"/>
              </a:rPr>
              <a:t>データや統計や実績などを使い、自分の提案に信憑性があり、信頼してもらえるように、さまざまな角度から説明すること。</a:t>
            </a:r>
          </a:p>
        </p:txBody>
      </p:sp>
    </p:spTree>
    <p:extLst>
      <p:ext uri="{BB962C8B-B14F-4D97-AF65-F5344CB8AC3E}">
        <p14:creationId xmlns:p14="http://schemas.microsoft.com/office/powerpoint/2010/main" val="397179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お客さまの声</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23" name="角丸四角形 22">
            <a:extLst>
              <a:ext uri="{FF2B5EF4-FFF2-40B4-BE49-F238E27FC236}">
                <a16:creationId xmlns:a16="http://schemas.microsoft.com/office/drawing/2014/main" id="{09AB6118-00BD-7541-8934-014377A8F470}"/>
              </a:ext>
            </a:extLst>
          </p:cNvPr>
          <p:cNvSpPr/>
          <p:nvPr/>
        </p:nvSpPr>
        <p:spPr>
          <a:xfrm>
            <a:off x="3971004" y="1788145"/>
            <a:ext cx="7865395" cy="187220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4" name="グループ化 23">
            <a:extLst>
              <a:ext uri="{FF2B5EF4-FFF2-40B4-BE49-F238E27FC236}">
                <a16:creationId xmlns:a16="http://schemas.microsoft.com/office/drawing/2014/main" id="{86EFC9BD-3E97-6D40-ACED-126F5E4E4CC8}"/>
              </a:ext>
            </a:extLst>
          </p:cNvPr>
          <p:cNvGrpSpPr/>
          <p:nvPr/>
        </p:nvGrpSpPr>
        <p:grpSpPr>
          <a:xfrm>
            <a:off x="1559496" y="1938108"/>
            <a:ext cx="1722245" cy="1722245"/>
            <a:chOff x="300507" y="1570052"/>
            <a:chExt cx="1182518" cy="1182518"/>
          </a:xfrm>
        </p:grpSpPr>
        <p:sp>
          <p:nvSpPr>
            <p:cNvPr id="25" name="円/楕円 24">
              <a:extLst>
                <a:ext uri="{FF2B5EF4-FFF2-40B4-BE49-F238E27FC236}">
                  <a16:creationId xmlns:a16="http://schemas.microsoft.com/office/drawing/2014/main" id="{0FE0158F-036A-6F4C-99C3-9A349463718F}"/>
                </a:ext>
              </a:extLst>
            </p:cNvPr>
            <p:cNvSpPr/>
            <p:nvPr/>
          </p:nvSpPr>
          <p:spPr>
            <a:xfrm>
              <a:off x="300507" y="1570052"/>
              <a:ext cx="1182518" cy="118251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6" name="グループ化 25">
              <a:extLst>
                <a:ext uri="{FF2B5EF4-FFF2-40B4-BE49-F238E27FC236}">
                  <a16:creationId xmlns:a16="http://schemas.microsoft.com/office/drawing/2014/main" id="{300349AE-AD05-BF40-A575-DADF4A5AEEE2}"/>
                </a:ext>
              </a:extLst>
            </p:cNvPr>
            <p:cNvGrpSpPr/>
            <p:nvPr/>
          </p:nvGrpSpPr>
          <p:grpSpPr>
            <a:xfrm>
              <a:off x="323528" y="1639447"/>
              <a:ext cx="1040599" cy="1111693"/>
              <a:chOff x="-822125" y="2398229"/>
              <a:chExt cx="484314" cy="517402"/>
            </a:xfrm>
            <a:solidFill>
              <a:srgbClr val="00A6CB"/>
            </a:solidFill>
          </p:grpSpPr>
          <p:sp>
            <p:nvSpPr>
              <p:cNvPr id="27" name="Freeform 355">
                <a:extLst>
                  <a:ext uri="{FF2B5EF4-FFF2-40B4-BE49-F238E27FC236}">
                    <a16:creationId xmlns:a16="http://schemas.microsoft.com/office/drawing/2014/main" id="{1DAD66FA-4A84-8144-BEE5-640498662593}"/>
                  </a:ext>
                </a:extLst>
              </p:cNvPr>
              <p:cNvSpPr>
                <a:spLocks/>
              </p:cNvSpPr>
              <p:nvPr/>
            </p:nvSpPr>
            <p:spPr bwMode="auto">
              <a:xfrm>
                <a:off x="-677663" y="2604603"/>
                <a:ext cx="314325" cy="311028"/>
              </a:xfrm>
              <a:custGeom>
                <a:avLst/>
                <a:gdLst>
                  <a:gd name="T0" fmla="*/ 175 w 198"/>
                  <a:gd name="T1" fmla="*/ 0 h 182"/>
                  <a:gd name="T2" fmla="*/ 98 w 198"/>
                  <a:gd name="T3" fmla="*/ 0 h 182"/>
                  <a:gd name="T4" fmla="*/ 24 w 198"/>
                  <a:gd name="T5" fmla="*/ 0 h 182"/>
                  <a:gd name="T6" fmla="*/ 0 w 198"/>
                  <a:gd name="T7" fmla="*/ 23 h 182"/>
                  <a:gd name="T8" fmla="*/ 24 w 198"/>
                  <a:gd name="T9" fmla="*/ 46 h 182"/>
                  <a:gd name="T10" fmla="*/ 48 w 198"/>
                  <a:gd name="T11" fmla="*/ 182 h 182"/>
                  <a:gd name="T12" fmla="*/ 98 w 198"/>
                  <a:gd name="T13" fmla="*/ 182 h 182"/>
                  <a:gd name="T14" fmla="*/ 150 w 198"/>
                  <a:gd name="T15" fmla="*/ 182 h 182"/>
                  <a:gd name="T16" fmla="*/ 175 w 198"/>
                  <a:gd name="T17" fmla="*/ 46 h 182"/>
                  <a:gd name="T18" fmla="*/ 198 w 198"/>
                  <a:gd name="T19" fmla="*/ 23 h 182"/>
                  <a:gd name="T20" fmla="*/ 175 w 198"/>
                  <a:gd name="T21" fmla="*/ 0 h 182"/>
                  <a:gd name="connsiteX0" fmla="*/ 8838 w 10000"/>
                  <a:gd name="connsiteY0" fmla="*/ 0 h 10806"/>
                  <a:gd name="connsiteX1" fmla="*/ 4949 w 10000"/>
                  <a:gd name="connsiteY1" fmla="*/ 0 h 10806"/>
                  <a:gd name="connsiteX2" fmla="*/ 1212 w 10000"/>
                  <a:gd name="connsiteY2" fmla="*/ 0 h 10806"/>
                  <a:gd name="connsiteX3" fmla="*/ 0 w 10000"/>
                  <a:gd name="connsiteY3" fmla="*/ 1264 h 10806"/>
                  <a:gd name="connsiteX4" fmla="*/ 1212 w 10000"/>
                  <a:gd name="connsiteY4" fmla="*/ 2527 h 10806"/>
                  <a:gd name="connsiteX5" fmla="*/ 2530 w 10000"/>
                  <a:gd name="connsiteY5" fmla="*/ 10806 h 10806"/>
                  <a:gd name="connsiteX6" fmla="*/ 4949 w 10000"/>
                  <a:gd name="connsiteY6" fmla="*/ 10000 h 10806"/>
                  <a:gd name="connsiteX7" fmla="*/ 7576 w 10000"/>
                  <a:gd name="connsiteY7" fmla="*/ 10000 h 10806"/>
                  <a:gd name="connsiteX8" fmla="*/ 8838 w 10000"/>
                  <a:gd name="connsiteY8" fmla="*/ 2527 h 10806"/>
                  <a:gd name="connsiteX9" fmla="*/ 10000 w 10000"/>
                  <a:gd name="connsiteY9" fmla="*/ 1264 h 10806"/>
                  <a:gd name="connsiteX10" fmla="*/ 8838 w 10000"/>
                  <a:gd name="connsiteY10" fmla="*/ 0 h 10806"/>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806 h 10844"/>
                  <a:gd name="connsiteX6" fmla="*/ 5020 w 10000"/>
                  <a:gd name="connsiteY6" fmla="*/ 10844 h 10844"/>
                  <a:gd name="connsiteX7" fmla="*/ 7576 w 10000"/>
                  <a:gd name="connsiteY7" fmla="*/ 10000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806 h 10844"/>
                  <a:gd name="connsiteX6" fmla="*/ 5020 w 10000"/>
                  <a:gd name="connsiteY6" fmla="*/ 10844 h 10844"/>
                  <a:gd name="connsiteX7" fmla="*/ 7576 w 10000"/>
                  <a:gd name="connsiteY7" fmla="*/ 9808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696 h 10844"/>
                  <a:gd name="connsiteX6" fmla="*/ 5020 w 10000"/>
                  <a:gd name="connsiteY6" fmla="*/ 10844 h 10844"/>
                  <a:gd name="connsiteX7" fmla="*/ 7576 w 10000"/>
                  <a:gd name="connsiteY7" fmla="*/ 9808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696"/>
                  <a:gd name="connsiteX1" fmla="*/ 4949 w 10000"/>
                  <a:gd name="connsiteY1" fmla="*/ 0 h 10696"/>
                  <a:gd name="connsiteX2" fmla="*/ 1212 w 10000"/>
                  <a:gd name="connsiteY2" fmla="*/ 0 h 10696"/>
                  <a:gd name="connsiteX3" fmla="*/ 0 w 10000"/>
                  <a:gd name="connsiteY3" fmla="*/ 1264 h 10696"/>
                  <a:gd name="connsiteX4" fmla="*/ 1212 w 10000"/>
                  <a:gd name="connsiteY4" fmla="*/ 2527 h 10696"/>
                  <a:gd name="connsiteX5" fmla="*/ 2530 w 10000"/>
                  <a:gd name="connsiteY5" fmla="*/ 10696 h 10696"/>
                  <a:gd name="connsiteX6" fmla="*/ 5009 w 10000"/>
                  <a:gd name="connsiteY6" fmla="*/ 10454 h 10696"/>
                  <a:gd name="connsiteX7" fmla="*/ 7576 w 10000"/>
                  <a:gd name="connsiteY7" fmla="*/ 9808 h 10696"/>
                  <a:gd name="connsiteX8" fmla="*/ 8838 w 10000"/>
                  <a:gd name="connsiteY8" fmla="*/ 2527 h 10696"/>
                  <a:gd name="connsiteX9" fmla="*/ 10000 w 10000"/>
                  <a:gd name="connsiteY9" fmla="*/ 1264 h 10696"/>
                  <a:gd name="connsiteX10" fmla="*/ 8838 w 10000"/>
                  <a:gd name="connsiteY10" fmla="*/ 0 h 10696"/>
                  <a:gd name="connsiteX0" fmla="*/ 8838 w 10000"/>
                  <a:gd name="connsiteY0" fmla="*/ 0 h 10696"/>
                  <a:gd name="connsiteX1" fmla="*/ 4949 w 10000"/>
                  <a:gd name="connsiteY1" fmla="*/ 0 h 10696"/>
                  <a:gd name="connsiteX2" fmla="*/ 1212 w 10000"/>
                  <a:gd name="connsiteY2" fmla="*/ 0 h 10696"/>
                  <a:gd name="connsiteX3" fmla="*/ 0 w 10000"/>
                  <a:gd name="connsiteY3" fmla="*/ 1264 h 10696"/>
                  <a:gd name="connsiteX4" fmla="*/ 1212 w 10000"/>
                  <a:gd name="connsiteY4" fmla="*/ 2527 h 10696"/>
                  <a:gd name="connsiteX5" fmla="*/ 2530 w 10000"/>
                  <a:gd name="connsiteY5" fmla="*/ 10696 h 10696"/>
                  <a:gd name="connsiteX6" fmla="*/ 5009 w 10000"/>
                  <a:gd name="connsiteY6" fmla="*/ 10661 h 10696"/>
                  <a:gd name="connsiteX7" fmla="*/ 7576 w 10000"/>
                  <a:gd name="connsiteY7" fmla="*/ 9808 h 10696"/>
                  <a:gd name="connsiteX8" fmla="*/ 8838 w 10000"/>
                  <a:gd name="connsiteY8" fmla="*/ 2527 h 10696"/>
                  <a:gd name="connsiteX9" fmla="*/ 10000 w 10000"/>
                  <a:gd name="connsiteY9" fmla="*/ 1264 h 10696"/>
                  <a:gd name="connsiteX10" fmla="*/ 8838 w 10000"/>
                  <a:gd name="connsiteY10" fmla="*/ 0 h 10696"/>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08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08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69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69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65"/>
                  <a:gd name="connsiteX1" fmla="*/ 4949 w 10000"/>
                  <a:gd name="connsiteY1" fmla="*/ 0 h 10765"/>
                  <a:gd name="connsiteX2" fmla="*/ 1212 w 10000"/>
                  <a:gd name="connsiteY2" fmla="*/ 0 h 10765"/>
                  <a:gd name="connsiteX3" fmla="*/ 0 w 10000"/>
                  <a:gd name="connsiteY3" fmla="*/ 1264 h 10765"/>
                  <a:gd name="connsiteX4" fmla="*/ 1212 w 10000"/>
                  <a:gd name="connsiteY4" fmla="*/ 2527 h 10765"/>
                  <a:gd name="connsiteX5" fmla="*/ 2530 w 10000"/>
                  <a:gd name="connsiteY5" fmla="*/ 10696 h 10765"/>
                  <a:gd name="connsiteX6" fmla="*/ 5009 w 10000"/>
                  <a:gd name="connsiteY6" fmla="*/ 10661 h 10765"/>
                  <a:gd name="connsiteX7" fmla="*/ 7576 w 10000"/>
                  <a:gd name="connsiteY7" fmla="*/ 9869 h 10765"/>
                  <a:gd name="connsiteX8" fmla="*/ 8838 w 10000"/>
                  <a:gd name="connsiteY8" fmla="*/ 2527 h 10765"/>
                  <a:gd name="connsiteX9" fmla="*/ 10000 w 10000"/>
                  <a:gd name="connsiteY9" fmla="*/ 1264 h 10765"/>
                  <a:gd name="connsiteX10" fmla="*/ 8838 w 10000"/>
                  <a:gd name="connsiteY10" fmla="*/ 0 h 1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765">
                    <a:moveTo>
                      <a:pt x="8838" y="0"/>
                    </a:moveTo>
                    <a:lnTo>
                      <a:pt x="4949" y="0"/>
                    </a:lnTo>
                    <a:lnTo>
                      <a:pt x="1212" y="0"/>
                    </a:lnTo>
                    <a:lnTo>
                      <a:pt x="0" y="1264"/>
                    </a:lnTo>
                    <a:lnTo>
                      <a:pt x="1212" y="2527"/>
                    </a:lnTo>
                    <a:lnTo>
                      <a:pt x="2530" y="10696"/>
                    </a:lnTo>
                    <a:cubicBezTo>
                      <a:pt x="3412" y="10782"/>
                      <a:pt x="3511" y="10807"/>
                      <a:pt x="5009" y="10661"/>
                    </a:cubicBezTo>
                    <a:cubicBezTo>
                      <a:pt x="6448" y="10487"/>
                      <a:pt x="6720" y="10251"/>
                      <a:pt x="7576" y="9869"/>
                    </a:cubicBezTo>
                    <a:lnTo>
                      <a:pt x="8838" y="2527"/>
                    </a:lnTo>
                    <a:lnTo>
                      <a:pt x="10000" y="1264"/>
                    </a:lnTo>
                    <a:lnTo>
                      <a:pt x="88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677">
                <a:extLst>
                  <a:ext uri="{FF2B5EF4-FFF2-40B4-BE49-F238E27FC236}">
                    <a16:creationId xmlns:a16="http://schemas.microsoft.com/office/drawing/2014/main" id="{DEC95A8B-7296-634B-A31D-8A1C2A0A24BD}"/>
                  </a:ext>
                </a:extLst>
              </p:cNvPr>
              <p:cNvSpPr>
                <a:spLocks/>
              </p:cNvSpPr>
              <p:nvPr/>
            </p:nvSpPr>
            <p:spPr bwMode="auto">
              <a:xfrm>
                <a:off x="-822125" y="2652229"/>
                <a:ext cx="42863" cy="41275"/>
              </a:xfrm>
              <a:custGeom>
                <a:avLst/>
                <a:gdLst>
                  <a:gd name="T0" fmla="*/ 4 w 27"/>
                  <a:gd name="T1" fmla="*/ 21 h 26"/>
                  <a:gd name="T2" fmla="*/ 4 w 27"/>
                  <a:gd name="T3" fmla="*/ 21 h 26"/>
                  <a:gd name="T4" fmla="*/ 2 w 27"/>
                  <a:gd name="T5" fmla="*/ 17 h 26"/>
                  <a:gd name="T6" fmla="*/ 0 w 27"/>
                  <a:gd name="T7" fmla="*/ 13 h 26"/>
                  <a:gd name="T8" fmla="*/ 2 w 27"/>
                  <a:gd name="T9" fmla="*/ 8 h 26"/>
                  <a:gd name="T10" fmla="*/ 4 w 27"/>
                  <a:gd name="T11" fmla="*/ 4 h 26"/>
                  <a:gd name="T12" fmla="*/ 4 w 27"/>
                  <a:gd name="T13" fmla="*/ 4 h 26"/>
                  <a:gd name="T14" fmla="*/ 8 w 27"/>
                  <a:gd name="T15" fmla="*/ 0 h 26"/>
                  <a:gd name="T16" fmla="*/ 14 w 27"/>
                  <a:gd name="T17" fmla="*/ 0 h 26"/>
                  <a:gd name="T18" fmla="*/ 18 w 27"/>
                  <a:gd name="T19" fmla="*/ 0 h 26"/>
                  <a:gd name="T20" fmla="*/ 23 w 27"/>
                  <a:gd name="T21" fmla="*/ 2 h 26"/>
                  <a:gd name="T22" fmla="*/ 23 w 27"/>
                  <a:gd name="T23" fmla="*/ 2 h 26"/>
                  <a:gd name="T24" fmla="*/ 26 w 27"/>
                  <a:gd name="T25" fmla="*/ 8 h 26"/>
                  <a:gd name="T26" fmla="*/ 27 w 27"/>
                  <a:gd name="T27" fmla="*/ 12 h 26"/>
                  <a:gd name="T28" fmla="*/ 26 w 27"/>
                  <a:gd name="T29" fmla="*/ 17 h 26"/>
                  <a:gd name="T30" fmla="*/ 23 w 27"/>
                  <a:gd name="T31" fmla="*/ 21 h 26"/>
                  <a:gd name="T32" fmla="*/ 23 w 27"/>
                  <a:gd name="T33" fmla="*/ 21 h 26"/>
                  <a:gd name="T34" fmla="*/ 19 w 27"/>
                  <a:gd name="T35" fmla="*/ 26 h 26"/>
                  <a:gd name="T36" fmla="*/ 14 w 27"/>
                  <a:gd name="T37" fmla="*/ 26 h 26"/>
                  <a:gd name="T38" fmla="*/ 8 w 27"/>
                  <a:gd name="T39" fmla="*/ 26 h 26"/>
                  <a:gd name="T40" fmla="*/ 4 w 27"/>
                  <a:gd name="T41" fmla="*/ 21 h 26"/>
                  <a:gd name="T42" fmla="*/ 4 w 27"/>
                  <a:gd name="T4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6">
                    <a:moveTo>
                      <a:pt x="4" y="21"/>
                    </a:moveTo>
                    <a:lnTo>
                      <a:pt x="4" y="21"/>
                    </a:lnTo>
                    <a:lnTo>
                      <a:pt x="2" y="17"/>
                    </a:lnTo>
                    <a:lnTo>
                      <a:pt x="0" y="13"/>
                    </a:lnTo>
                    <a:lnTo>
                      <a:pt x="2" y="8"/>
                    </a:lnTo>
                    <a:lnTo>
                      <a:pt x="4" y="4"/>
                    </a:lnTo>
                    <a:lnTo>
                      <a:pt x="4" y="4"/>
                    </a:lnTo>
                    <a:lnTo>
                      <a:pt x="8" y="0"/>
                    </a:lnTo>
                    <a:lnTo>
                      <a:pt x="14" y="0"/>
                    </a:lnTo>
                    <a:lnTo>
                      <a:pt x="18" y="0"/>
                    </a:lnTo>
                    <a:lnTo>
                      <a:pt x="23" y="2"/>
                    </a:lnTo>
                    <a:lnTo>
                      <a:pt x="23" y="2"/>
                    </a:lnTo>
                    <a:lnTo>
                      <a:pt x="26" y="8"/>
                    </a:lnTo>
                    <a:lnTo>
                      <a:pt x="27" y="12"/>
                    </a:lnTo>
                    <a:lnTo>
                      <a:pt x="26" y="17"/>
                    </a:lnTo>
                    <a:lnTo>
                      <a:pt x="23" y="21"/>
                    </a:lnTo>
                    <a:lnTo>
                      <a:pt x="23" y="21"/>
                    </a:lnTo>
                    <a:lnTo>
                      <a:pt x="19" y="26"/>
                    </a:lnTo>
                    <a:lnTo>
                      <a:pt x="14" y="26"/>
                    </a:lnTo>
                    <a:lnTo>
                      <a:pt x="8" y="26"/>
                    </a:lnTo>
                    <a:lnTo>
                      <a:pt x="4" y="21"/>
                    </a:lnTo>
                    <a:lnTo>
                      <a:pt x="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678">
                <a:extLst>
                  <a:ext uri="{FF2B5EF4-FFF2-40B4-BE49-F238E27FC236}">
                    <a16:creationId xmlns:a16="http://schemas.microsoft.com/office/drawing/2014/main" id="{D73C2C61-A164-4942-8775-78776E147D65}"/>
                  </a:ext>
                </a:extLst>
              </p:cNvPr>
              <p:cNvSpPr>
                <a:spLocks/>
              </p:cNvSpPr>
              <p:nvPr/>
            </p:nvSpPr>
            <p:spPr bwMode="auto">
              <a:xfrm>
                <a:off x="-725288" y="2625242"/>
                <a:ext cx="117475" cy="160338"/>
              </a:xfrm>
              <a:custGeom>
                <a:avLst/>
                <a:gdLst>
                  <a:gd name="T0" fmla="*/ 33 w 74"/>
                  <a:gd name="T1" fmla="*/ 101 h 101"/>
                  <a:gd name="T2" fmla="*/ 0 w 74"/>
                  <a:gd name="T3" fmla="*/ 86 h 101"/>
                  <a:gd name="T4" fmla="*/ 33 w 74"/>
                  <a:gd name="T5" fmla="*/ 0 h 101"/>
                  <a:gd name="T6" fmla="*/ 74 w 74"/>
                  <a:gd name="T7" fmla="*/ 19 h 101"/>
                  <a:gd name="T8" fmla="*/ 33 w 74"/>
                  <a:gd name="T9" fmla="*/ 101 h 101"/>
                </a:gdLst>
                <a:ahLst/>
                <a:cxnLst>
                  <a:cxn ang="0">
                    <a:pos x="T0" y="T1"/>
                  </a:cxn>
                  <a:cxn ang="0">
                    <a:pos x="T2" y="T3"/>
                  </a:cxn>
                  <a:cxn ang="0">
                    <a:pos x="T4" y="T5"/>
                  </a:cxn>
                  <a:cxn ang="0">
                    <a:pos x="T6" y="T7"/>
                  </a:cxn>
                  <a:cxn ang="0">
                    <a:pos x="T8" y="T9"/>
                  </a:cxn>
                </a:cxnLst>
                <a:rect l="0" t="0" r="r" b="b"/>
                <a:pathLst>
                  <a:path w="74" h="101">
                    <a:moveTo>
                      <a:pt x="33" y="101"/>
                    </a:moveTo>
                    <a:lnTo>
                      <a:pt x="0" y="86"/>
                    </a:lnTo>
                    <a:lnTo>
                      <a:pt x="33" y="0"/>
                    </a:lnTo>
                    <a:lnTo>
                      <a:pt x="74" y="19"/>
                    </a:lnTo>
                    <a:lnTo>
                      <a:pt x="33"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679">
                <a:extLst>
                  <a:ext uri="{FF2B5EF4-FFF2-40B4-BE49-F238E27FC236}">
                    <a16:creationId xmlns:a16="http://schemas.microsoft.com/office/drawing/2014/main" id="{EBBD71FD-0DDB-084F-8B8A-14731B527E15}"/>
                  </a:ext>
                </a:extLst>
              </p:cNvPr>
              <p:cNvSpPr>
                <a:spLocks/>
              </p:cNvSpPr>
              <p:nvPr/>
            </p:nvSpPr>
            <p:spPr bwMode="auto">
              <a:xfrm>
                <a:off x="-815775" y="2655404"/>
                <a:ext cx="138113" cy="138113"/>
              </a:xfrm>
              <a:custGeom>
                <a:avLst/>
                <a:gdLst>
                  <a:gd name="T0" fmla="*/ 0 w 87"/>
                  <a:gd name="T1" fmla="*/ 19 h 87"/>
                  <a:gd name="T2" fmla="*/ 19 w 87"/>
                  <a:gd name="T3" fmla="*/ 0 h 87"/>
                  <a:gd name="T4" fmla="*/ 87 w 87"/>
                  <a:gd name="T5" fmla="*/ 62 h 87"/>
                  <a:gd name="T6" fmla="*/ 62 w 87"/>
                  <a:gd name="T7" fmla="*/ 87 h 87"/>
                  <a:gd name="T8" fmla="*/ 0 w 87"/>
                  <a:gd name="T9" fmla="*/ 19 h 87"/>
                </a:gdLst>
                <a:ahLst/>
                <a:cxnLst>
                  <a:cxn ang="0">
                    <a:pos x="T0" y="T1"/>
                  </a:cxn>
                  <a:cxn ang="0">
                    <a:pos x="T2" y="T3"/>
                  </a:cxn>
                  <a:cxn ang="0">
                    <a:pos x="T4" y="T5"/>
                  </a:cxn>
                  <a:cxn ang="0">
                    <a:pos x="T6" y="T7"/>
                  </a:cxn>
                  <a:cxn ang="0">
                    <a:pos x="T8" y="T9"/>
                  </a:cxn>
                </a:cxnLst>
                <a:rect l="0" t="0" r="r" b="b"/>
                <a:pathLst>
                  <a:path w="87" h="87">
                    <a:moveTo>
                      <a:pt x="0" y="19"/>
                    </a:moveTo>
                    <a:lnTo>
                      <a:pt x="19" y="0"/>
                    </a:lnTo>
                    <a:lnTo>
                      <a:pt x="87" y="62"/>
                    </a:lnTo>
                    <a:lnTo>
                      <a:pt x="62" y="87"/>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80">
                <a:extLst>
                  <a:ext uri="{FF2B5EF4-FFF2-40B4-BE49-F238E27FC236}">
                    <a16:creationId xmlns:a16="http://schemas.microsoft.com/office/drawing/2014/main" id="{57E17F03-4FEC-054B-8BD9-BE9204D837BE}"/>
                  </a:ext>
                </a:extLst>
              </p:cNvPr>
              <p:cNvSpPr>
                <a:spLocks/>
              </p:cNvSpPr>
              <p:nvPr/>
            </p:nvSpPr>
            <p:spPr bwMode="auto">
              <a:xfrm>
                <a:off x="-677663" y="2604604"/>
                <a:ext cx="74613" cy="73025"/>
              </a:xfrm>
              <a:custGeom>
                <a:avLst/>
                <a:gdLst>
                  <a:gd name="T0" fmla="*/ 44 w 47"/>
                  <a:gd name="T1" fmla="*/ 32 h 46"/>
                  <a:gd name="T2" fmla="*/ 44 w 47"/>
                  <a:gd name="T3" fmla="*/ 32 h 46"/>
                  <a:gd name="T4" fmla="*/ 43 w 47"/>
                  <a:gd name="T5" fmla="*/ 36 h 46"/>
                  <a:gd name="T6" fmla="*/ 39 w 47"/>
                  <a:gd name="T7" fmla="*/ 39 h 46"/>
                  <a:gd name="T8" fmla="*/ 36 w 47"/>
                  <a:gd name="T9" fmla="*/ 42 h 46"/>
                  <a:gd name="T10" fmla="*/ 32 w 47"/>
                  <a:gd name="T11" fmla="*/ 45 h 46"/>
                  <a:gd name="T12" fmla="*/ 28 w 47"/>
                  <a:gd name="T13" fmla="*/ 45 h 46"/>
                  <a:gd name="T14" fmla="*/ 24 w 47"/>
                  <a:gd name="T15" fmla="*/ 46 h 46"/>
                  <a:gd name="T16" fmla="*/ 19 w 47"/>
                  <a:gd name="T17" fmla="*/ 45 h 46"/>
                  <a:gd name="T18" fmla="*/ 14 w 47"/>
                  <a:gd name="T19" fmla="*/ 43 h 46"/>
                  <a:gd name="T20" fmla="*/ 14 w 47"/>
                  <a:gd name="T21" fmla="*/ 43 h 46"/>
                  <a:gd name="T22" fmla="*/ 10 w 47"/>
                  <a:gd name="T23" fmla="*/ 42 h 46"/>
                  <a:gd name="T24" fmla="*/ 7 w 47"/>
                  <a:gd name="T25" fmla="*/ 39 h 46"/>
                  <a:gd name="T26" fmla="*/ 4 w 47"/>
                  <a:gd name="T27" fmla="*/ 35 h 46"/>
                  <a:gd name="T28" fmla="*/ 2 w 47"/>
                  <a:gd name="T29" fmla="*/ 31 h 46"/>
                  <a:gd name="T30" fmla="*/ 2 w 47"/>
                  <a:gd name="T31" fmla="*/ 27 h 46"/>
                  <a:gd name="T32" fmla="*/ 0 w 47"/>
                  <a:gd name="T33" fmla="*/ 23 h 46"/>
                  <a:gd name="T34" fmla="*/ 2 w 47"/>
                  <a:gd name="T35" fmla="*/ 19 h 46"/>
                  <a:gd name="T36" fmla="*/ 3 w 47"/>
                  <a:gd name="T37" fmla="*/ 13 h 46"/>
                  <a:gd name="T38" fmla="*/ 3 w 47"/>
                  <a:gd name="T39" fmla="*/ 13 h 46"/>
                  <a:gd name="T40" fmla="*/ 4 w 47"/>
                  <a:gd name="T41" fmla="*/ 11 h 46"/>
                  <a:gd name="T42" fmla="*/ 9 w 47"/>
                  <a:gd name="T43" fmla="*/ 7 h 46"/>
                  <a:gd name="T44" fmla="*/ 11 w 47"/>
                  <a:gd name="T45" fmla="*/ 4 h 46"/>
                  <a:gd name="T46" fmla="*/ 15 w 47"/>
                  <a:gd name="T47" fmla="*/ 2 h 46"/>
                  <a:gd name="T48" fmla="*/ 19 w 47"/>
                  <a:gd name="T49" fmla="*/ 1 h 46"/>
                  <a:gd name="T50" fmla="*/ 24 w 47"/>
                  <a:gd name="T51" fmla="*/ 0 h 46"/>
                  <a:gd name="T52" fmla="*/ 28 w 47"/>
                  <a:gd name="T53" fmla="*/ 1 h 46"/>
                  <a:gd name="T54" fmla="*/ 33 w 47"/>
                  <a:gd name="T55" fmla="*/ 2 h 46"/>
                  <a:gd name="T56" fmla="*/ 33 w 47"/>
                  <a:gd name="T57" fmla="*/ 2 h 46"/>
                  <a:gd name="T58" fmla="*/ 37 w 47"/>
                  <a:gd name="T59" fmla="*/ 5 h 46"/>
                  <a:gd name="T60" fmla="*/ 40 w 47"/>
                  <a:gd name="T61" fmla="*/ 8 h 46"/>
                  <a:gd name="T62" fmla="*/ 43 w 47"/>
                  <a:gd name="T63" fmla="*/ 11 h 46"/>
                  <a:gd name="T64" fmla="*/ 44 w 47"/>
                  <a:gd name="T65" fmla="*/ 15 h 46"/>
                  <a:gd name="T66" fmla="*/ 45 w 47"/>
                  <a:gd name="T67" fmla="*/ 19 h 46"/>
                  <a:gd name="T68" fmla="*/ 47 w 47"/>
                  <a:gd name="T69" fmla="*/ 23 h 46"/>
                  <a:gd name="T70" fmla="*/ 45 w 47"/>
                  <a:gd name="T71" fmla="*/ 28 h 46"/>
                  <a:gd name="T72" fmla="*/ 44 w 47"/>
                  <a:gd name="T73" fmla="*/ 32 h 46"/>
                  <a:gd name="T74" fmla="*/ 44 w 47"/>
                  <a:gd name="T7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44" y="32"/>
                    </a:moveTo>
                    <a:lnTo>
                      <a:pt x="44" y="32"/>
                    </a:lnTo>
                    <a:lnTo>
                      <a:pt x="43" y="36"/>
                    </a:lnTo>
                    <a:lnTo>
                      <a:pt x="39" y="39"/>
                    </a:lnTo>
                    <a:lnTo>
                      <a:pt x="36" y="42"/>
                    </a:lnTo>
                    <a:lnTo>
                      <a:pt x="32" y="45"/>
                    </a:lnTo>
                    <a:lnTo>
                      <a:pt x="28" y="45"/>
                    </a:lnTo>
                    <a:lnTo>
                      <a:pt x="24" y="46"/>
                    </a:lnTo>
                    <a:lnTo>
                      <a:pt x="19" y="45"/>
                    </a:lnTo>
                    <a:lnTo>
                      <a:pt x="14" y="43"/>
                    </a:lnTo>
                    <a:lnTo>
                      <a:pt x="14" y="43"/>
                    </a:lnTo>
                    <a:lnTo>
                      <a:pt x="10" y="42"/>
                    </a:lnTo>
                    <a:lnTo>
                      <a:pt x="7" y="39"/>
                    </a:lnTo>
                    <a:lnTo>
                      <a:pt x="4" y="35"/>
                    </a:lnTo>
                    <a:lnTo>
                      <a:pt x="2" y="31"/>
                    </a:lnTo>
                    <a:lnTo>
                      <a:pt x="2" y="27"/>
                    </a:lnTo>
                    <a:lnTo>
                      <a:pt x="0" y="23"/>
                    </a:lnTo>
                    <a:lnTo>
                      <a:pt x="2" y="19"/>
                    </a:lnTo>
                    <a:lnTo>
                      <a:pt x="3" y="13"/>
                    </a:lnTo>
                    <a:lnTo>
                      <a:pt x="3" y="13"/>
                    </a:lnTo>
                    <a:lnTo>
                      <a:pt x="4" y="11"/>
                    </a:lnTo>
                    <a:lnTo>
                      <a:pt x="9" y="7"/>
                    </a:lnTo>
                    <a:lnTo>
                      <a:pt x="11" y="4"/>
                    </a:lnTo>
                    <a:lnTo>
                      <a:pt x="15" y="2"/>
                    </a:lnTo>
                    <a:lnTo>
                      <a:pt x="19" y="1"/>
                    </a:lnTo>
                    <a:lnTo>
                      <a:pt x="24" y="0"/>
                    </a:lnTo>
                    <a:lnTo>
                      <a:pt x="28" y="1"/>
                    </a:lnTo>
                    <a:lnTo>
                      <a:pt x="33" y="2"/>
                    </a:lnTo>
                    <a:lnTo>
                      <a:pt x="33" y="2"/>
                    </a:lnTo>
                    <a:lnTo>
                      <a:pt x="37" y="5"/>
                    </a:lnTo>
                    <a:lnTo>
                      <a:pt x="40" y="8"/>
                    </a:lnTo>
                    <a:lnTo>
                      <a:pt x="43" y="11"/>
                    </a:lnTo>
                    <a:lnTo>
                      <a:pt x="44" y="15"/>
                    </a:lnTo>
                    <a:lnTo>
                      <a:pt x="45" y="19"/>
                    </a:lnTo>
                    <a:lnTo>
                      <a:pt x="47" y="23"/>
                    </a:lnTo>
                    <a:lnTo>
                      <a:pt x="45" y="28"/>
                    </a:lnTo>
                    <a:lnTo>
                      <a:pt x="44" y="32"/>
                    </a:lnTo>
                    <a:lnTo>
                      <a:pt x="4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683">
                <a:extLst>
                  <a:ext uri="{FF2B5EF4-FFF2-40B4-BE49-F238E27FC236}">
                    <a16:creationId xmlns:a16="http://schemas.microsoft.com/office/drawing/2014/main" id="{84B63FE1-6A94-484F-AD5C-29B42607EED9}"/>
                  </a:ext>
                </a:extLst>
              </p:cNvPr>
              <p:cNvSpPr>
                <a:spLocks/>
              </p:cNvSpPr>
              <p:nvPr/>
            </p:nvSpPr>
            <p:spPr bwMode="auto">
              <a:xfrm>
                <a:off x="-434775" y="2634769"/>
                <a:ext cx="96964" cy="219531"/>
              </a:xfrm>
              <a:custGeom>
                <a:avLst/>
                <a:gdLst>
                  <a:gd name="T0" fmla="*/ 23 w 58"/>
                  <a:gd name="T1" fmla="*/ 96 h 96"/>
                  <a:gd name="T2" fmla="*/ 58 w 58"/>
                  <a:gd name="T3" fmla="*/ 88 h 96"/>
                  <a:gd name="T4" fmla="*/ 43 w 58"/>
                  <a:gd name="T5" fmla="*/ 0 h 96"/>
                  <a:gd name="T6" fmla="*/ 0 w 58"/>
                  <a:gd name="T7" fmla="*/ 9 h 96"/>
                  <a:gd name="T8" fmla="*/ 23 w 58"/>
                  <a:gd name="T9" fmla="*/ 96 h 96"/>
                  <a:gd name="connsiteX0" fmla="*/ 3966 w 10722"/>
                  <a:gd name="connsiteY0" fmla="*/ 10000 h 11640"/>
                  <a:gd name="connsiteX1" fmla="*/ 10722 w 10722"/>
                  <a:gd name="connsiteY1" fmla="*/ 11640 h 11640"/>
                  <a:gd name="connsiteX2" fmla="*/ 7414 w 10722"/>
                  <a:gd name="connsiteY2" fmla="*/ 0 h 11640"/>
                  <a:gd name="connsiteX3" fmla="*/ 0 w 10722"/>
                  <a:gd name="connsiteY3" fmla="*/ 938 h 11640"/>
                  <a:gd name="connsiteX4" fmla="*/ 3966 w 10722"/>
                  <a:gd name="connsiteY4" fmla="*/ 10000 h 11640"/>
                  <a:gd name="connsiteX0" fmla="*/ 3966 w 10722"/>
                  <a:gd name="connsiteY0" fmla="*/ 10000 h 14405"/>
                  <a:gd name="connsiteX1" fmla="*/ 5492 w 10722"/>
                  <a:gd name="connsiteY1" fmla="*/ 14405 h 14405"/>
                  <a:gd name="connsiteX2" fmla="*/ 10722 w 10722"/>
                  <a:gd name="connsiteY2" fmla="*/ 11640 h 14405"/>
                  <a:gd name="connsiteX3" fmla="*/ 7414 w 10722"/>
                  <a:gd name="connsiteY3" fmla="*/ 0 h 14405"/>
                  <a:gd name="connsiteX4" fmla="*/ 0 w 10722"/>
                  <a:gd name="connsiteY4" fmla="*/ 938 h 14405"/>
                  <a:gd name="connsiteX5" fmla="*/ 3966 w 10722"/>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1" h="14405">
                    <a:moveTo>
                      <a:pt x="3966" y="10000"/>
                    </a:moveTo>
                    <a:cubicBezTo>
                      <a:pt x="4114" y="10014"/>
                      <a:pt x="5344" y="14391"/>
                      <a:pt x="5492" y="14405"/>
                    </a:cubicBezTo>
                    <a:cubicBezTo>
                      <a:pt x="7861" y="13190"/>
                      <a:pt x="8621" y="12693"/>
                      <a:pt x="10531" y="11247"/>
                    </a:cubicBezTo>
                    <a:lnTo>
                      <a:pt x="7414" y="0"/>
                    </a:lnTo>
                    <a:lnTo>
                      <a:pt x="0" y="938"/>
                    </a:lnTo>
                    <a:lnTo>
                      <a:pt x="3966" y="100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685">
                <a:extLst>
                  <a:ext uri="{FF2B5EF4-FFF2-40B4-BE49-F238E27FC236}">
                    <a16:creationId xmlns:a16="http://schemas.microsoft.com/office/drawing/2014/main" id="{1FD13FE4-8BC4-1A45-8F47-B387D387D3D8}"/>
                  </a:ext>
                </a:extLst>
              </p:cNvPr>
              <p:cNvSpPr>
                <a:spLocks/>
              </p:cNvSpPr>
              <p:nvPr/>
            </p:nvSpPr>
            <p:spPr bwMode="auto">
              <a:xfrm>
                <a:off x="-437950" y="2604604"/>
                <a:ext cx="74613" cy="73025"/>
              </a:xfrm>
              <a:custGeom>
                <a:avLst/>
                <a:gdLst>
                  <a:gd name="T0" fmla="*/ 2 w 47"/>
                  <a:gd name="T1" fmla="*/ 28 h 46"/>
                  <a:gd name="T2" fmla="*/ 2 w 47"/>
                  <a:gd name="T3" fmla="*/ 28 h 46"/>
                  <a:gd name="T4" fmla="*/ 3 w 47"/>
                  <a:gd name="T5" fmla="*/ 32 h 46"/>
                  <a:gd name="T6" fmla="*/ 5 w 47"/>
                  <a:gd name="T7" fmla="*/ 36 h 46"/>
                  <a:gd name="T8" fmla="*/ 7 w 47"/>
                  <a:gd name="T9" fmla="*/ 39 h 46"/>
                  <a:gd name="T10" fmla="*/ 11 w 47"/>
                  <a:gd name="T11" fmla="*/ 42 h 46"/>
                  <a:gd name="T12" fmla="*/ 15 w 47"/>
                  <a:gd name="T13" fmla="*/ 45 h 46"/>
                  <a:gd name="T14" fmla="*/ 19 w 47"/>
                  <a:gd name="T15" fmla="*/ 45 h 46"/>
                  <a:gd name="T16" fmla="*/ 24 w 47"/>
                  <a:gd name="T17" fmla="*/ 46 h 46"/>
                  <a:gd name="T18" fmla="*/ 29 w 47"/>
                  <a:gd name="T19" fmla="*/ 45 h 46"/>
                  <a:gd name="T20" fmla="*/ 29 w 47"/>
                  <a:gd name="T21" fmla="*/ 45 h 46"/>
                  <a:gd name="T22" fmla="*/ 33 w 47"/>
                  <a:gd name="T23" fmla="*/ 43 h 46"/>
                  <a:gd name="T24" fmla="*/ 37 w 47"/>
                  <a:gd name="T25" fmla="*/ 42 h 46"/>
                  <a:gd name="T26" fmla="*/ 40 w 47"/>
                  <a:gd name="T27" fmla="*/ 39 h 46"/>
                  <a:gd name="T28" fmla="*/ 43 w 47"/>
                  <a:gd name="T29" fmla="*/ 35 h 46"/>
                  <a:gd name="T30" fmla="*/ 44 w 47"/>
                  <a:gd name="T31" fmla="*/ 31 h 46"/>
                  <a:gd name="T32" fmla="*/ 45 w 47"/>
                  <a:gd name="T33" fmla="*/ 27 h 46"/>
                  <a:gd name="T34" fmla="*/ 47 w 47"/>
                  <a:gd name="T35" fmla="*/ 23 h 46"/>
                  <a:gd name="T36" fmla="*/ 45 w 47"/>
                  <a:gd name="T37" fmla="*/ 19 h 46"/>
                  <a:gd name="T38" fmla="*/ 45 w 47"/>
                  <a:gd name="T39" fmla="*/ 19 h 46"/>
                  <a:gd name="T40" fmla="*/ 44 w 47"/>
                  <a:gd name="T41" fmla="*/ 13 h 46"/>
                  <a:gd name="T42" fmla="*/ 43 w 47"/>
                  <a:gd name="T43" fmla="*/ 11 h 46"/>
                  <a:gd name="T44" fmla="*/ 39 w 47"/>
                  <a:gd name="T45" fmla="*/ 7 h 46"/>
                  <a:gd name="T46" fmla="*/ 36 w 47"/>
                  <a:gd name="T47" fmla="*/ 4 h 46"/>
                  <a:gd name="T48" fmla="*/ 32 w 47"/>
                  <a:gd name="T49" fmla="*/ 2 h 46"/>
                  <a:gd name="T50" fmla="*/ 28 w 47"/>
                  <a:gd name="T51" fmla="*/ 1 h 46"/>
                  <a:gd name="T52" fmla="*/ 24 w 47"/>
                  <a:gd name="T53" fmla="*/ 0 h 46"/>
                  <a:gd name="T54" fmla="*/ 18 w 47"/>
                  <a:gd name="T55" fmla="*/ 1 h 46"/>
                  <a:gd name="T56" fmla="*/ 18 w 47"/>
                  <a:gd name="T57" fmla="*/ 1 h 46"/>
                  <a:gd name="T58" fmla="*/ 14 w 47"/>
                  <a:gd name="T59" fmla="*/ 2 h 46"/>
                  <a:gd name="T60" fmla="*/ 10 w 47"/>
                  <a:gd name="T61" fmla="*/ 5 h 46"/>
                  <a:gd name="T62" fmla="*/ 7 w 47"/>
                  <a:gd name="T63" fmla="*/ 8 h 46"/>
                  <a:gd name="T64" fmla="*/ 5 w 47"/>
                  <a:gd name="T65" fmla="*/ 11 h 46"/>
                  <a:gd name="T66" fmla="*/ 2 w 47"/>
                  <a:gd name="T67" fmla="*/ 15 h 46"/>
                  <a:gd name="T68" fmla="*/ 2 w 47"/>
                  <a:gd name="T69" fmla="*/ 19 h 46"/>
                  <a:gd name="T70" fmla="*/ 0 w 47"/>
                  <a:gd name="T71" fmla="*/ 23 h 46"/>
                  <a:gd name="T72" fmla="*/ 2 w 47"/>
                  <a:gd name="T73" fmla="*/ 28 h 46"/>
                  <a:gd name="T74" fmla="*/ 2 w 47"/>
                  <a:gd name="T7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2" y="28"/>
                    </a:moveTo>
                    <a:lnTo>
                      <a:pt x="2" y="28"/>
                    </a:lnTo>
                    <a:lnTo>
                      <a:pt x="3" y="32"/>
                    </a:lnTo>
                    <a:lnTo>
                      <a:pt x="5" y="36"/>
                    </a:lnTo>
                    <a:lnTo>
                      <a:pt x="7" y="39"/>
                    </a:lnTo>
                    <a:lnTo>
                      <a:pt x="11" y="42"/>
                    </a:lnTo>
                    <a:lnTo>
                      <a:pt x="15" y="45"/>
                    </a:lnTo>
                    <a:lnTo>
                      <a:pt x="19" y="45"/>
                    </a:lnTo>
                    <a:lnTo>
                      <a:pt x="24" y="46"/>
                    </a:lnTo>
                    <a:lnTo>
                      <a:pt x="29" y="45"/>
                    </a:lnTo>
                    <a:lnTo>
                      <a:pt x="29" y="45"/>
                    </a:lnTo>
                    <a:lnTo>
                      <a:pt x="33" y="43"/>
                    </a:lnTo>
                    <a:lnTo>
                      <a:pt x="37" y="42"/>
                    </a:lnTo>
                    <a:lnTo>
                      <a:pt x="40" y="39"/>
                    </a:lnTo>
                    <a:lnTo>
                      <a:pt x="43" y="35"/>
                    </a:lnTo>
                    <a:lnTo>
                      <a:pt x="44" y="31"/>
                    </a:lnTo>
                    <a:lnTo>
                      <a:pt x="45" y="27"/>
                    </a:lnTo>
                    <a:lnTo>
                      <a:pt x="47" y="23"/>
                    </a:lnTo>
                    <a:lnTo>
                      <a:pt x="45" y="19"/>
                    </a:lnTo>
                    <a:lnTo>
                      <a:pt x="45" y="19"/>
                    </a:lnTo>
                    <a:lnTo>
                      <a:pt x="44" y="13"/>
                    </a:lnTo>
                    <a:lnTo>
                      <a:pt x="43" y="11"/>
                    </a:lnTo>
                    <a:lnTo>
                      <a:pt x="39" y="7"/>
                    </a:lnTo>
                    <a:lnTo>
                      <a:pt x="36" y="4"/>
                    </a:lnTo>
                    <a:lnTo>
                      <a:pt x="32" y="2"/>
                    </a:lnTo>
                    <a:lnTo>
                      <a:pt x="28" y="1"/>
                    </a:lnTo>
                    <a:lnTo>
                      <a:pt x="24" y="0"/>
                    </a:lnTo>
                    <a:lnTo>
                      <a:pt x="18" y="1"/>
                    </a:lnTo>
                    <a:lnTo>
                      <a:pt x="18" y="1"/>
                    </a:lnTo>
                    <a:lnTo>
                      <a:pt x="14" y="2"/>
                    </a:lnTo>
                    <a:lnTo>
                      <a:pt x="10" y="5"/>
                    </a:lnTo>
                    <a:lnTo>
                      <a:pt x="7" y="8"/>
                    </a:lnTo>
                    <a:lnTo>
                      <a:pt x="5" y="11"/>
                    </a:lnTo>
                    <a:lnTo>
                      <a:pt x="2" y="15"/>
                    </a:lnTo>
                    <a:lnTo>
                      <a:pt x="2" y="19"/>
                    </a:lnTo>
                    <a:lnTo>
                      <a:pt x="0" y="23"/>
                    </a:lnTo>
                    <a:lnTo>
                      <a:pt x="2" y="28"/>
                    </a:lnTo>
                    <a:lnTo>
                      <a:pt x="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726">
                <a:extLst>
                  <a:ext uri="{FF2B5EF4-FFF2-40B4-BE49-F238E27FC236}">
                    <a16:creationId xmlns:a16="http://schemas.microsoft.com/office/drawing/2014/main" id="{100926C4-24AB-AA4C-A49D-D00B987AE4B8}"/>
                  </a:ext>
                </a:extLst>
              </p:cNvPr>
              <p:cNvSpPr>
                <a:spLocks/>
              </p:cNvSpPr>
              <p:nvPr/>
            </p:nvSpPr>
            <p:spPr bwMode="auto">
              <a:xfrm>
                <a:off x="-726875" y="2744304"/>
                <a:ext cx="55563" cy="57150"/>
              </a:xfrm>
              <a:custGeom>
                <a:avLst/>
                <a:gdLst>
                  <a:gd name="T0" fmla="*/ 6 w 35"/>
                  <a:gd name="T1" fmla="*/ 31 h 36"/>
                  <a:gd name="T2" fmla="*/ 6 w 35"/>
                  <a:gd name="T3" fmla="*/ 31 h 36"/>
                  <a:gd name="T4" fmla="*/ 1 w 35"/>
                  <a:gd name="T5" fmla="*/ 25 h 36"/>
                  <a:gd name="T6" fmla="*/ 0 w 35"/>
                  <a:gd name="T7" fmla="*/ 18 h 36"/>
                  <a:gd name="T8" fmla="*/ 1 w 35"/>
                  <a:gd name="T9" fmla="*/ 11 h 36"/>
                  <a:gd name="T10" fmla="*/ 6 w 35"/>
                  <a:gd name="T11" fmla="*/ 6 h 36"/>
                  <a:gd name="T12" fmla="*/ 6 w 35"/>
                  <a:gd name="T13" fmla="*/ 6 h 36"/>
                  <a:gd name="T14" fmla="*/ 11 w 35"/>
                  <a:gd name="T15" fmla="*/ 2 h 36"/>
                  <a:gd name="T16" fmla="*/ 18 w 35"/>
                  <a:gd name="T17" fmla="*/ 0 h 36"/>
                  <a:gd name="T18" fmla="*/ 25 w 35"/>
                  <a:gd name="T19" fmla="*/ 2 h 36"/>
                  <a:gd name="T20" fmla="*/ 31 w 35"/>
                  <a:gd name="T21" fmla="*/ 6 h 36"/>
                  <a:gd name="T22" fmla="*/ 31 w 35"/>
                  <a:gd name="T23" fmla="*/ 6 h 36"/>
                  <a:gd name="T24" fmla="*/ 34 w 35"/>
                  <a:gd name="T25" fmla="*/ 11 h 36"/>
                  <a:gd name="T26" fmla="*/ 35 w 35"/>
                  <a:gd name="T27" fmla="*/ 18 h 36"/>
                  <a:gd name="T28" fmla="*/ 35 w 35"/>
                  <a:gd name="T29" fmla="*/ 25 h 36"/>
                  <a:gd name="T30" fmla="*/ 31 w 35"/>
                  <a:gd name="T31" fmla="*/ 30 h 36"/>
                  <a:gd name="T32" fmla="*/ 31 w 35"/>
                  <a:gd name="T33" fmla="*/ 30 h 36"/>
                  <a:gd name="T34" fmla="*/ 25 w 35"/>
                  <a:gd name="T35" fmla="*/ 34 h 36"/>
                  <a:gd name="T36" fmla="*/ 18 w 35"/>
                  <a:gd name="T37" fmla="*/ 36 h 36"/>
                  <a:gd name="T38" fmla="*/ 11 w 35"/>
                  <a:gd name="T39" fmla="*/ 34 h 36"/>
                  <a:gd name="T40" fmla="*/ 6 w 35"/>
                  <a:gd name="T41" fmla="*/ 31 h 36"/>
                  <a:gd name="T42" fmla="*/ 6 w 35"/>
                  <a:gd name="T4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6">
                    <a:moveTo>
                      <a:pt x="6" y="31"/>
                    </a:moveTo>
                    <a:lnTo>
                      <a:pt x="6" y="31"/>
                    </a:lnTo>
                    <a:lnTo>
                      <a:pt x="1" y="25"/>
                    </a:lnTo>
                    <a:lnTo>
                      <a:pt x="0" y="18"/>
                    </a:lnTo>
                    <a:lnTo>
                      <a:pt x="1" y="11"/>
                    </a:lnTo>
                    <a:lnTo>
                      <a:pt x="6" y="6"/>
                    </a:lnTo>
                    <a:lnTo>
                      <a:pt x="6" y="6"/>
                    </a:lnTo>
                    <a:lnTo>
                      <a:pt x="11" y="2"/>
                    </a:lnTo>
                    <a:lnTo>
                      <a:pt x="18" y="0"/>
                    </a:lnTo>
                    <a:lnTo>
                      <a:pt x="25" y="2"/>
                    </a:lnTo>
                    <a:lnTo>
                      <a:pt x="31" y="6"/>
                    </a:lnTo>
                    <a:lnTo>
                      <a:pt x="31" y="6"/>
                    </a:lnTo>
                    <a:lnTo>
                      <a:pt x="34" y="11"/>
                    </a:lnTo>
                    <a:lnTo>
                      <a:pt x="35" y="18"/>
                    </a:lnTo>
                    <a:lnTo>
                      <a:pt x="35" y="25"/>
                    </a:lnTo>
                    <a:lnTo>
                      <a:pt x="31" y="30"/>
                    </a:lnTo>
                    <a:lnTo>
                      <a:pt x="31" y="30"/>
                    </a:lnTo>
                    <a:lnTo>
                      <a:pt x="25" y="34"/>
                    </a:lnTo>
                    <a:lnTo>
                      <a:pt x="18" y="36"/>
                    </a:lnTo>
                    <a:lnTo>
                      <a:pt x="11" y="34"/>
                    </a:lnTo>
                    <a:lnTo>
                      <a:pt x="6" y="31"/>
                    </a:lnTo>
                    <a:lnTo>
                      <a:pt x="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1140">
                <a:extLst>
                  <a:ext uri="{FF2B5EF4-FFF2-40B4-BE49-F238E27FC236}">
                    <a16:creationId xmlns:a16="http://schemas.microsoft.com/office/drawing/2014/main" id="{DC05CC09-5835-784D-A1F5-AED5571E491F}"/>
                  </a:ext>
                </a:extLst>
              </p:cNvPr>
              <p:cNvSpPr>
                <a:spLocks/>
              </p:cNvSpPr>
              <p:nvPr/>
            </p:nvSpPr>
            <p:spPr bwMode="auto">
              <a:xfrm>
                <a:off x="-612576" y="2398229"/>
                <a:ext cx="184150" cy="184150"/>
              </a:xfrm>
              <a:custGeom>
                <a:avLst/>
                <a:gdLst>
                  <a:gd name="T0" fmla="*/ 116 w 116"/>
                  <a:gd name="T1" fmla="*/ 59 h 116"/>
                  <a:gd name="T2" fmla="*/ 116 w 116"/>
                  <a:gd name="T3" fmla="*/ 59 h 116"/>
                  <a:gd name="T4" fmla="*/ 115 w 116"/>
                  <a:gd name="T5" fmla="*/ 70 h 116"/>
                  <a:gd name="T6" fmla="*/ 112 w 116"/>
                  <a:gd name="T7" fmla="*/ 81 h 116"/>
                  <a:gd name="T8" fmla="*/ 106 w 116"/>
                  <a:gd name="T9" fmla="*/ 92 h 116"/>
                  <a:gd name="T10" fmla="*/ 100 w 116"/>
                  <a:gd name="T11" fmla="*/ 100 h 116"/>
                  <a:gd name="T12" fmla="*/ 90 w 116"/>
                  <a:gd name="T13" fmla="*/ 107 h 116"/>
                  <a:gd name="T14" fmla="*/ 80 w 116"/>
                  <a:gd name="T15" fmla="*/ 112 h 116"/>
                  <a:gd name="T16" fmla="*/ 70 w 116"/>
                  <a:gd name="T17" fmla="*/ 115 h 116"/>
                  <a:gd name="T18" fmla="*/ 57 w 116"/>
                  <a:gd name="T19" fmla="*/ 116 h 116"/>
                  <a:gd name="T20" fmla="*/ 57 w 116"/>
                  <a:gd name="T21" fmla="*/ 116 h 116"/>
                  <a:gd name="T22" fmla="*/ 46 w 116"/>
                  <a:gd name="T23" fmla="*/ 115 h 116"/>
                  <a:gd name="T24" fmla="*/ 36 w 116"/>
                  <a:gd name="T25" fmla="*/ 112 h 116"/>
                  <a:gd name="T26" fmla="*/ 26 w 116"/>
                  <a:gd name="T27" fmla="*/ 107 h 116"/>
                  <a:gd name="T28" fmla="*/ 17 w 116"/>
                  <a:gd name="T29" fmla="*/ 100 h 116"/>
                  <a:gd name="T30" fmla="*/ 10 w 116"/>
                  <a:gd name="T31" fmla="*/ 92 h 116"/>
                  <a:gd name="T32" fmla="*/ 4 w 116"/>
                  <a:gd name="T33" fmla="*/ 81 h 116"/>
                  <a:gd name="T34" fmla="*/ 2 w 116"/>
                  <a:gd name="T35" fmla="*/ 70 h 116"/>
                  <a:gd name="T36" fmla="*/ 0 w 116"/>
                  <a:gd name="T37" fmla="*/ 59 h 116"/>
                  <a:gd name="T38" fmla="*/ 0 w 116"/>
                  <a:gd name="T39" fmla="*/ 59 h 116"/>
                  <a:gd name="T40" fmla="*/ 2 w 116"/>
                  <a:gd name="T41" fmla="*/ 47 h 116"/>
                  <a:gd name="T42" fmla="*/ 4 w 116"/>
                  <a:gd name="T43" fmla="*/ 36 h 116"/>
                  <a:gd name="T44" fmla="*/ 10 w 116"/>
                  <a:gd name="T45" fmla="*/ 26 h 116"/>
                  <a:gd name="T46" fmla="*/ 17 w 116"/>
                  <a:gd name="T47" fmla="*/ 18 h 116"/>
                  <a:gd name="T48" fmla="*/ 26 w 116"/>
                  <a:gd name="T49" fmla="*/ 11 h 116"/>
                  <a:gd name="T50" fmla="*/ 36 w 116"/>
                  <a:gd name="T51" fmla="*/ 6 h 116"/>
                  <a:gd name="T52" fmla="*/ 46 w 116"/>
                  <a:gd name="T53" fmla="*/ 2 h 116"/>
                  <a:gd name="T54" fmla="*/ 57 w 116"/>
                  <a:gd name="T55" fmla="*/ 0 h 116"/>
                  <a:gd name="T56" fmla="*/ 57 w 116"/>
                  <a:gd name="T57" fmla="*/ 0 h 116"/>
                  <a:gd name="T58" fmla="*/ 70 w 116"/>
                  <a:gd name="T59" fmla="*/ 2 h 116"/>
                  <a:gd name="T60" fmla="*/ 80 w 116"/>
                  <a:gd name="T61" fmla="*/ 6 h 116"/>
                  <a:gd name="T62" fmla="*/ 90 w 116"/>
                  <a:gd name="T63" fmla="*/ 11 h 116"/>
                  <a:gd name="T64" fmla="*/ 100 w 116"/>
                  <a:gd name="T65" fmla="*/ 18 h 116"/>
                  <a:gd name="T66" fmla="*/ 106 w 116"/>
                  <a:gd name="T67" fmla="*/ 26 h 116"/>
                  <a:gd name="T68" fmla="*/ 112 w 116"/>
                  <a:gd name="T69" fmla="*/ 36 h 116"/>
                  <a:gd name="T70" fmla="*/ 115 w 116"/>
                  <a:gd name="T71" fmla="*/ 47 h 116"/>
                  <a:gd name="T72" fmla="*/ 116 w 116"/>
                  <a:gd name="T73" fmla="*/ 59 h 116"/>
                  <a:gd name="T74" fmla="*/ 116 w 116"/>
                  <a:gd name="T75"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116" y="59"/>
                    </a:moveTo>
                    <a:lnTo>
                      <a:pt x="116" y="59"/>
                    </a:lnTo>
                    <a:lnTo>
                      <a:pt x="115" y="70"/>
                    </a:lnTo>
                    <a:lnTo>
                      <a:pt x="112" y="81"/>
                    </a:lnTo>
                    <a:lnTo>
                      <a:pt x="106" y="92"/>
                    </a:lnTo>
                    <a:lnTo>
                      <a:pt x="100" y="100"/>
                    </a:lnTo>
                    <a:lnTo>
                      <a:pt x="90" y="107"/>
                    </a:lnTo>
                    <a:lnTo>
                      <a:pt x="80" y="112"/>
                    </a:lnTo>
                    <a:lnTo>
                      <a:pt x="70" y="115"/>
                    </a:lnTo>
                    <a:lnTo>
                      <a:pt x="57" y="116"/>
                    </a:lnTo>
                    <a:lnTo>
                      <a:pt x="57" y="116"/>
                    </a:lnTo>
                    <a:lnTo>
                      <a:pt x="46" y="115"/>
                    </a:lnTo>
                    <a:lnTo>
                      <a:pt x="36" y="112"/>
                    </a:lnTo>
                    <a:lnTo>
                      <a:pt x="26" y="107"/>
                    </a:lnTo>
                    <a:lnTo>
                      <a:pt x="17" y="100"/>
                    </a:lnTo>
                    <a:lnTo>
                      <a:pt x="10" y="92"/>
                    </a:lnTo>
                    <a:lnTo>
                      <a:pt x="4" y="81"/>
                    </a:lnTo>
                    <a:lnTo>
                      <a:pt x="2" y="70"/>
                    </a:lnTo>
                    <a:lnTo>
                      <a:pt x="0" y="59"/>
                    </a:lnTo>
                    <a:lnTo>
                      <a:pt x="0" y="59"/>
                    </a:lnTo>
                    <a:lnTo>
                      <a:pt x="2" y="47"/>
                    </a:lnTo>
                    <a:lnTo>
                      <a:pt x="4" y="36"/>
                    </a:lnTo>
                    <a:lnTo>
                      <a:pt x="10" y="26"/>
                    </a:lnTo>
                    <a:lnTo>
                      <a:pt x="17" y="18"/>
                    </a:lnTo>
                    <a:lnTo>
                      <a:pt x="26" y="11"/>
                    </a:lnTo>
                    <a:lnTo>
                      <a:pt x="36" y="6"/>
                    </a:lnTo>
                    <a:lnTo>
                      <a:pt x="46" y="2"/>
                    </a:lnTo>
                    <a:lnTo>
                      <a:pt x="57" y="0"/>
                    </a:lnTo>
                    <a:lnTo>
                      <a:pt x="57" y="0"/>
                    </a:lnTo>
                    <a:lnTo>
                      <a:pt x="70" y="2"/>
                    </a:lnTo>
                    <a:lnTo>
                      <a:pt x="80" y="6"/>
                    </a:lnTo>
                    <a:lnTo>
                      <a:pt x="90" y="11"/>
                    </a:lnTo>
                    <a:lnTo>
                      <a:pt x="100" y="18"/>
                    </a:lnTo>
                    <a:lnTo>
                      <a:pt x="106" y="26"/>
                    </a:lnTo>
                    <a:lnTo>
                      <a:pt x="112" y="36"/>
                    </a:lnTo>
                    <a:lnTo>
                      <a:pt x="115" y="47"/>
                    </a:lnTo>
                    <a:lnTo>
                      <a:pt x="116" y="59"/>
                    </a:lnTo>
                    <a:lnTo>
                      <a:pt x="11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6" name="正方形/長方形 35">
            <a:extLst>
              <a:ext uri="{FF2B5EF4-FFF2-40B4-BE49-F238E27FC236}">
                <a16:creationId xmlns:a16="http://schemas.microsoft.com/office/drawing/2014/main" id="{2B7F8604-A6AD-8140-9F8C-DF27EB0CB8CE}"/>
              </a:ext>
            </a:extLst>
          </p:cNvPr>
          <p:cNvSpPr/>
          <p:nvPr/>
        </p:nvSpPr>
        <p:spPr>
          <a:xfrm>
            <a:off x="4439816" y="2093431"/>
            <a:ext cx="6984776" cy="1334587"/>
          </a:xfrm>
          <a:prstGeom prst="rect">
            <a:avLst/>
          </a:prstGeom>
          <a:noFill/>
          <a:ln w="12700" cap="flat" cmpd="sng" algn="ctr">
            <a:noFill/>
            <a:prstDash val="solid"/>
          </a:ln>
          <a:effectLst/>
        </p:spPr>
        <p:txBody>
          <a:bodyPr wrap="square" tIns="72000" rtlCol="0" anchor="t" anchorCtr="0">
            <a:spAutoFit/>
          </a:bodyPr>
          <a:lstStyle/>
          <a:p>
            <a:pPr>
              <a:spcAft>
                <a:spcPts val="600"/>
              </a:spcAft>
              <a:defRPr/>
            </a:pPr>
            <a:r>
              <a:rPr kumimoji="0" lang="ja-JP" altLang="en-US" sz="1900" b="1" kern="0" dirty="0">
                <a:solidFill>
                  <a:srgbClr val="000000"/>
                </a:solidFill>
                <a:latin typeface="Yu Gothic" panose="020B0400000000000000" pitchFamily="34" charset="-128"/>
                <a:ea typeface="Yu Gothic" panose="020B0400000000000000" pitchFamily="34" charset="-128"/>
              </a:rPr>
              <a:t>とても迅速な対応で助かりました。</a:t>
            </a:r>
            <a:endParaRPr kumimoji="0" lang="en-US" altLang="ja-JP" sz="1900" b="1" kern="0" dirty="0">
              <a:solidFill>
                <a:srgbClr val="000000"/>
              </a:solidFill>
              <a:latin typeface="Yu Gothic" panose="020B0400000000000000" pitchFamily="34" charset="-128"/>
              <a:ea typeface="Yu Gothic" panose="020B0400000000000000" pitchFamily="34" charset="-128"/>
            </a:endParaRPr>
          </a:p>
          <a:p>
            <a:pPr>
              <a:spcAft>
                <a:spcPts val="600"/>
              </a:spcAft>
              <a:defRPr/>
            </a:pPr>
            <a:r>
              <a:rPr kumimoji="0" lang="ja-JP" altLang="en-US" kern="0" dirty="0">
                <a:solidFill>
                  <a:srgbClr val="000000"/>
                </a:solidFill>
                <a:latin typeface="Yu Gothic" panose="020B0400000000000000" pitchFamily="34" charset="-128"/>
                <a:ea typeface="Yu Gothic" panose="020B0400000000000000" pitchFamily="34" charset="-128"/>
              </a:rPr>
              <a:t>納品までのスピードがとても速く、こちらの要望にも迅速に対応していただけたので、とてもたすかりました。</a:t>
            </a:r>
            <a:endParaRPr kumimoji="0" lang="en-US" altLang="ja-JP" kern="0" dirty="0">
              <a:solidFill>
                <a:srgbClr val="000000"/>
              </a:solidFill>
              <a:latin typeface="Yu Gothic" panose="020B0400000000000000" pitchFamily="34" charset="-128"/>
              <a:ea typeface="Yu Gothic" panose="020B0400000000000000" pitchFamily="34" charset="-128"/>
            </a:endParaRPr>
          </a:p>
          <a:p>
            <a:pPr algn="r">
              <a:spcAft>
                <a:spcPts val="600"/>
              </a:spcAft>
              <a:defRPr/>
            </a:pPr>
            <a:r>
              <a:rPr kumimoji="0" lang="ja-JP" altLang="en-US" sz="1400" kern="0" dirty="0">
                <a:solidFill>
                  <a:srgbClr val="000000"/>
                </a:solidFill>
                <a:latin typeface="Yu Gothic" panose="020B0400000000000000" pitchFamily="34" charset="-128"/>
                <a:ea typeface="Yu Gothic" panose="020B0400000000000000" pitchFamily="34" charset="-128"/>
              </a:rPr>
              <a:t>●●株式会社 ●●様</a:t>
            </a:r>
            <a:endParaRPr kumimoji="0" lang="en-US" altLang="ja-JP" sz="1400" kern="0" dirty="0">
              <a:solidFill>
                <a:srgbClr val="000000"/>
              </a:solidFill>
              <a:latin typeface="Yu Gothic" panose="020B0400000000000000" pitchFamily="34" charset="-128"/>
              <a:ea typeface="Yu Gothic" panose="020B0400000000000000" pitchFamily="34" charset="-128"/>
            </a:endParaRPr>
          </a:p>
        </p:txBody>
      </p:sp>
      <p:grpSp>
        <p:nvGrpSpPr>
          <p:cNvPr id="37" name="グループ化 36">
            <a:extLst>
              <a:ext uri="{FF2B5EF4-FFF2-40B4-BE49-F238E27FC236}">
                <a16:creationId xmlns:a16="http://schemas.microsoft.com/office/drawing/2014/main" id="{66ACDC6E-4CAE-2548-890C-BCEB1A34FBA4}"/>
              </a:ext>
            </a:extLst>
          </p:cNvPr>
          <p:cNvGrpSpPr/>
          <p:nvPr/>
        </p:nvGrpSpPr>
        <p:grpSpPr>
          <a:xfrm>
            <a:off x="3103260" y="1108899"/>
            <a:ext cx="3944230" cy="586526"/>
            <a:chOff x="2318887" y="899374"/>
            <a:chExt cx="3944230" cy="586526"/>
          </a:xfrm>
        </p:grpSpPr>
        <p:sp>
          <p:nvSpPr>
            <p:cNvPr id="38" name="フリーフォーム 37">
              <a:extLst>
                <a:ext uri="{FF2B5EF4-FFF2-40B4-BE49-F238E27FC236}">
                  <a16:creationId xmlns:a16="http://schemas.microsoft.com/office/drawing/2014/main" id="{79FA25FF-A724-614A-9B3E-F37DD6FC2F76}"/>
                </a:ext>
              </a:extLst>
            </p:cNvPr>
            <p:cNvSpPr/>
            <p:nvPr/>
          </p:nvSpPr>
          <p:spPr>
            <a:xfrm>
              <a:off x="2318887" y="1041400"/>
              <a:ext cx="292100" cy="444500"/>
            </a:xfrm>
            <a:custGeom>
              <a:avLst/>
              <a:gdLst>
                <a:gd name="connsiteX0" fmla="*/ 584200 w 584200"/>
                <a:gd name="connsiteY0" fmla="*/ 0 h 444500"/>
                <a:gd name="connsiteX1" fmla="*/ 0 w 584200"/>
                <a:gd name="connsiteY1" fmla="*/ 0 h 444500"/>
                <a:gd name="connsiteX2" fmla="*/ 0 w 584200"/>
                <a:gd name="connsiteY2" fmla="*/ 444500 h 444500"/>
              </a:gdLst>
              <a:ahLst/>
              <a:cxnLst>
                <a:cxn ang="0">
                  <a:pos x="connsiteX0" y="connsiteY0"/>
                </a:cxn>
                <a:cxn ang="0">
                  <a:pos x="connsiteX1" y="connsiteY1"/>
                </a:cxn>
                <a:cxn ang="0">
                  <a:pos x="connsiteX2" y="connsiteY2"/>
                </a:cxn>
              </a:cxnLst>
              <a:rect l="l" t="t" r="r" b="b"/>
              <a:pathLst>
                <a:path w="584200" h="444500">
                  <a:moveTo>
                    <a:pt x="584200" y="0"/>
                  </a:moveTo>
                  <a:lnTo>
                    <a:pt x="0" y="0"/>
                  </a:lnTo>
                  <a:lnTo>
                    <a:pt x="0" y="444500"/>
                  </a:lnTo>
                </a:path>
              </a:pathLst>
            </a:custGeom>
            <a:noFill/>
            <a:ln w="12700">
              <a:solidFill>
                <a:srgbClr val="C00000"/>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Yu Gothic" panose="020B0400000000000000" pitchFamily="34" charset="-128"/>
                <a:ea typeface="Yu Gothic" panose="020B0400000000000000" pitchFamily="34" charset="-128"/>
              </a:endParaRPr>
            </a:p>
          </p:txBody>
        </p:sp>
        <p:sp>
          <p:nvSpPr>
            <p:cNvPr id="39" name="正方形/長方形 38">
              <a:extLst>
                <a:ext uri="{FF2B5EF4-FFF2-40B4-BE49-F238E27FC236}">
                  <a16:creationId xmlns:a16="http://schemas.microsoft.com/office/drawing/2014/main" id="{4B89D09E-1EAD-1144-87D3-CC5CDF4BCCDA}"/>
                </a:ext>
              </a:extLst>
            </p:cNvPr>
            <p:cNvSpPr/>
            <p:nvPr/>
          </p:nvSpPr>
          <p:spPr>
            <a:xfrm>
              <a:off x="2590800" y="899374"/>
              <a:ext cx="3672317" cy="357626"/>
            </a:xfrm>
            <a:prstGeom prst="rect">
              <a:avLst/>
            </a:prstGeom>
            <a:noFill/>
            <a:ln w="12700" cap="flat" cmpd="sng" algn="ctr">
              <a:noFill/>
              <a:prstDash val="solid"/>
            </a:ln>
            <a:effectLst/>
          </p:spPr>
          <p:txBody>
            <a:bodyPr tIns="72000" rtlCol="0" anchor="t" anchorCtr="0"/>
            <a:lstStyle/>
            <a:p>
              <a:pPr>
                <a:spcAft>
                  <a:spcPts val="600"/>
                </a:spcAft>
                <a:defRPr/>
              </a:pPr>
              <a:r>
                <a:rPr kumimoji="0" lang="ja-JP" altLang="en-US" sz="1200" kern="0" dirty="0">
                  <a:solidFill>
                    <a:srgbClr val="C00000"/>
                  </a:solidFill>
                  <a:latin typeface="Yu Gothic" panose="020B0400000000000000" pitchFamily="34" charset="-128"/>
                  <a:ea typeface="Yu Gothic" panose="020B0400000000000000" pitchFamily="34" charset="-128"/>
                </a:rPr>
                <a:t>お客様の写真を使用。</a:t>
              </a:r>
              <a:br>
                <a:rPr kumimoji="0" lang="en-US" altLang="ja-JP" sz="1200" kern="0" dirty="0">
                  <a:solidFill>
                    <a:srgbClr val="C00000"/>
                  </a:solidFill>
                  <a:latin typeface="Yu Gothic" panose="020B0400000000000000" pitchFamily="34" charset="-128"/>
                  <a:ea typeface="Yu Gothic" panose="020B0400000000000000" pitchFamily="34" charset="-128"/>
                </a:rPr>
              </a:br>
              <a:r>
                <a:rPr kumimoji="0" lang="ja-JP" altLang="en-US" sz="1200" kern="0" dirty="0">
                  <a:solidFill>
                    <a:srgbClr val="C00000"/>
                  </a:solidFill>
                  <a:latin typeface="Yu Gothic" panose="020B0400000000000000" pitchFamily="34" charset="-128"/>
                  <a:ea typeface="Yu Gothic" panose="020B0400000000000000" pitchFamily="34" charset="-128"/>
                </a:rPr>
                <a:t>なければイラストや文字だけで対応</a:t>
              </a:r>
              <a:endParaRPr kumimoji="0" lang="en-US" altLang="ja-JP" sz="1200" kern="0" dirty="0">
                <a:solidFill>
                  <a:srgbClr val="C00000"/>
                </a:solidFill>
                <a:latin typeface="Yu Gothic" panose="020B0400000000000000" pitchFamily="34" charset="-128"/>
                <a:ea typeface="Yu Gothic" panose="020B0400000000000000" pitchFamily="34" charset="-128"/>
              </a:endParaRPr>
            </a:p>
          </p:txBody>
        </p:sp>
      </p:grpSp>
      <p:grpSp>
        <p:nvGrpSpPr>
          <p:cNvPr id="40" name="グループ化 39">
            <a:extLst>
              <a:ext uri="{FF2B5EF4-FFF2-40B4-BE49-F238E27FC236}">
                <a16:creationId xmlns:a16="http://schemas.microsoft.com/office/drawing/2014/main" id="{F89F0BC3-A235-2344-B642-68E4EAFA7A01}"/>
              </a:ext>
            </a:extLst>
          </p:cNvPr>
          <p:cNvGrpSpPr/>
          <p:nvPr/>
        </p:nvGrpSpPr>
        <p:grpSpPr>
          <a:xfrm>
            <a:off x="8832304" y="4455855"/>
            <a:ext cx="1722245" cy="1722245"/>
            <a:chOff x="300507" y="1570052"/>
            <a:chExt cx="1182518" cy="1182518"/>
          </a:xfrm>
        </p:grpSpPr>
        <p:sp>
          <p:nvSpPr>
            <p:cNvPr id="41" name="円/楕円 40">
              <a:extLst>
                <a:ext uri="{FF2B5EF4-FFF2-40B4-BE49-F238E27FC236}">
                  <a16:creationId xmlns:a16="http://schemas.microsoft.com/office/drawing/2014/main" id="{8452C31D-0B10-9949-B8EB-148E951B3B43}"/>
                </a:ext>
              </a:extLst>
            </p:cNvPr>
            <p:cNvSpPr/>
            <p:nvPr/>
          </p:nvSpPr>
          <p:spPr>
            <a:xfrm>
              <a:off x="300507" y="1570052"/>
              <a:ext cx="1182518" cy="118251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2" name="グループ化 41">
              <a:extLst>
                <a:ext uri="{FF2B5EF4-FFF2-40B4-BE49-F238E27FC236}">
                  <a16:creationId xmlns:a16="http://schemas.microsoft.com/office/drawing/2014/main" id="{7719EBC2-26E0-4C49-82A8-5293EB17E544}"/>
                </a:ext>
              </a:extLst>
            </p:cNvPr>
            <p:cNvGrpSpPr/>
            <p:nvPr/>
          </p:nvGrpSpPr>
          <p:grpSpPr>
            <a:xfrm>
              <a:off x="323528" y="1639447"/>
              <a:ext cx="1040599" cy="1111693"/>
              <a:chOff x="-822125" y="2398229"/>
              <a:chExt cx="484314" cy="517402"/>
            </a:xfrm>
            <a:solidFill>
              <a:srgbClr val="00A6CB"/>
            </a:solidFill>
          </p:grpSpPr>
          <p:sp>
            <p:nvSpPr>
              <p:cNvPr id="43" name="Freeform 355">
                <a:extLst>
                  <a:ext uri="{FF2B5EF4-FFF2-40B4-BE49-F238E27FC236}">
                    <a16:creationId xmlns:a16="http://schemas.microsoft.com/office/drawing/2014/main" id="{DA7BC36E-99C9-9B44-B535-344D81C07E16}"/>
                  </a:ext>
                </a:extLst>
              </p:cNvPr>
              <p:cNvSpPr>
                <a:spLocks/>
              </p:cNvSpPr>
              <p:nvPr/>
            </p:nvSpPr>
            <p:spPr bwMode="auto">
              <a:xfrm>
                <a:off x="-677663" y="2604603"/>
                <a:ext cx="314325" cy="311028"/>
              </a:xfrm>
              <a:custGeom>
                <a:avLst/>
                <a:gdLst>
                  <a:gd name="T0" fmla="*/ 175 w 198"/>
                  <a:gd name="T1" fmla="*/ 0 h 182"/>
                  <a:gd name="T2" fmla="*/ 98 w 198"/>
                  <a:gd name="T3" fmla="*/ 0 h 182"/>
                  <a:gd name="T4" fmla="*/ 24 w 198"/>
                  <a:gd name="T5" fmla="*/ 0 h 182"/>
                  <a:gd name="T6" fmla="*/ 0 w 198"/>
                  <a:gd name="T7" fmla="*/ 23 h 182"/>
                  <a:gd name="T8" fmla="*/ 24 w 198"/>
                  <a:gd name="T9" fmla="*/ 46 h 182"/>
                  <a:gd name="T10" fmla="*/ 48 w 198"/>
                  <a:gd name="T11" fmla="*/ 182 h 182"/>
                  <a:gd name="T12" fmla="*/ 98 w 198"/>
                  <a:gd name="T13" fmla="*/ 182 h 182"/>
                  <a:gd name="T14" fmla="*/ 150 w 198"/>
                  <a:gd name="T15" fmla="*/ 182 h 182"/>
                  <a:gd name="T16" fmla="*/ 175 w 198"/>
                  <a:gd name="T17" fmla="*/ 46 h 182"/>
                  <a:gd name="T18" fmla="*/ 198 w 198"/>
                  <a:gd name="T19" fmla="*/ 23 h 182"/>
                  <a:gd name="T20" fmla="*/ 175 w 198"/>
                  <a:gd name="T21" fmla="*/ 0 h 182"/>
                  <a:gd name="connsiteX0" fmla="*/ 8838 w 10000"/>
                  <a:gd name="connsiteY0" fmla="*/ 0 h 10806"/>
                  <a:gd name="connsiteX1" fmla="*/ 4949 w 10000"/>
                  <a:gd name="connsiteY1" fmla="*/ 0 h 10806"/>
                  <a:gd name="connsiteX2" fmla="*/ 1212 w 10000"/>
                  <a:gd name="connsiteY2" fmla="*/ 0 h 10806"/>
                  <a:gd name="connsiteX3" fmla="*/ 0 w 10000"/>
                  <a:gd name="connsiteY3" fmla="*/ 1264 h 10806"/>
                  <a:gd name="connsiteX4" fmla="*/ 1212 w 10000"/>
                  <a:gd name="connsiteY4" fmla="*/ 2527 h 10806"/>
                  <a:gd name="connsiteX5" fmla="*/ 2530 w 10000"/>
                  <a:gd name="connsiteY5" fmla="*/ 10806 h 10806"/>
                  <a:gd name="connsiteX6" fmla="*/ 4949 w 10000"/>
                  <a:gd name="connsiteY6" fmla="*/ 10000 h 10806"/>
                  <a:gd name="connsiteX7" fmla="*/ 7576 w 10000"/>
                  <a:gd name="connsiteY7" fmla="*/ 10000 h 10806"/>
                  <a:gd name="connsiteX8" fmla="*/ 8838 w 10000"/>
                  <a:gd name="connsiteY8" fmla="*/ 2527 h 10806"/>
                  <a:gd name="connsiteX9" fmla="*/ 10000 w 10000"/>
                  <a:gd name="connsiteY9" fmla="*/ 1264 h 10806"/>
                  <a:gd name="connsiteX10" fmla="*/ 8838 w 10000"/>
                  <a:gd name="connsiteY10" fmla="*/ 0 h 10806"/>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806 h 10844"/>
                  <a:gd name="connsiteX6" fmla="*/ 5020 w 10000"/>
                  <a:gd name="connsiteY6" fmla="*/ 10844 h 10844"/>
                  <a:gd name="connsiteX7" fmla="*/ 7576 w 10000"/>
                  <a:gd name="connsiteY7" fmla="*/ 10000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806 h 10844"/>
                  <a:gd name="connsiteX6" fmla="*/ 5020 w 10000"/>
                  <a:gd name="connsiteY6" fmla="*/ 10844 h 10844"/>
                  <a:gd name="connsiteX7" fmla="*/ 7576 w 10000"/>
                  <a:gd name="connsiteY7" fmla="*/ 9808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696 h 10844"/>
                  <a:gd name="connsiteX6" fmla="*/ 5020 w 10000"/>
                  <a:gd name="connsiteY6" fmla="*/ 10844 h 10844"/>
                  <a:gd name="connsiteX7" fmla="*/ 7576 w 10000"/>
                  <a:gd name="connsiteY7" fmla="*/ 9808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696"/>
                  <a:gd name="connsiteX1" fmla="*/ 4949 w 10000"/>
                  <a:gd name="connsiteY1" fmla="*/ 0 h 10696"/>
                  <a:gd name="connsiteX2" fmla="*/ 1212 w 10000"/>
                  <a:gd name="connsiteY2" fmla="*/ 0 h 10696"/>
                  <a:gd name="connsiteX3" fmla="*/ 0 w 10000"/>
                  <a:gd name="connsiteY3" fmla="*/ 1264 h 10696"/>
                  <a:gd name="connsiteX4" fmla="*/ 1212 w 10000"/>
                  <a:gd name="connsiteY4" fmla="*/ 2527 h 10696"/>
                  <a:gd name="connsiteX5" fmla="*/ 2530 w 10000"/>
                  <a:gd name="connsiteY5" fmla="*/ 10696 h 10696"/>
                  <a:gd name="connsiteX6" fmla="*/ 5009 w 10000"/>
                  <a:gd name="connsiteY6" fmla="*/ 10454 h 10696"/>
                  <a:gd name="connsiteX7" fmla="*/ 7576 w 10000"/>
                  <a:gd name="connsiteY7" fmla="*/ 9808 h 10696"/>
                  <a:gd name="connsiteX8" fmla="*/ 8838 w 10000"/>
                  <a:gd name="connsiteY8" fmla="*/ 2527 h 10696"/>
                  <a:gd name="connsiteX9" fmla="*/ 10000 w 10000"/>
                  <a:gd name="connsiteY9" fmla="*/ 1264 h 10696"/>
                  <a:gd name="connsiteX10" fmla="*/ 8838 w 10000"/>
                  <a:gd name="connsiteY10" fmla="*/ 0 h 10696"/>
                  <a:gd name="connsiteX0" fmla="*/ 8838 w 10000"/>
                  <a:gd name="connsiteY0" fmla="*/ 0 h 10696"/>
                  <a:gd name="connsiteX1" fmla="*/ 4949 w 10000"/>
                  <a:gd name="connsiteY1" fmla="*/ 0 h 10696"/>
                  <a:gd name="connsiteX2" fmla="*/ 1212 w 10000"/>
                  <a:gd name="connsiteY2" fmla="*/ 0 h 10696"/>
                  <a:gd name="connsiteX3" fmla="*/ 0 w 10000"/>
                  <a:gd name="connsiteY3" fmla="*/ 1264 h 10696"/>
                  <a:gd name="connsiteX4" fmla="*/ 1212 w 10000"/>
                  <a:gd name="connsiteY4" fmla="*/ 2527 h 10696"/>
                  <a:gd name="connsiteX5" fmla="*/ 2530 w 10000"/>
                  <a:gd name="connsiteY5" fmla="*/ 10696 h 10696"/>
                  <a:gd name="connsiteX6" fmla="*/ 5009 w 10000"/>
                  <a:gd name="connsiteY6" fmla="*/ 10661 h 10696"/>
                  <a:gd name="connsiteX7" fmla="*/ 7576 w 10000"/>
                  <a:gd name="connsiteY7" fmla="*/ 9808 h 10696"/>
                  <a:gd name="connsiteX8" fmla="*/ 8838 w 10000"/>
                  <a:gd name="connsiteY8" fmla="*/ 2527 h 10696"/>
                  <a:gd name="connsiteX9" fmla="*/ 10000 w 10000"/>
                  <a:gd name="connsiteY9" fmla="*/ 1264 h 10696"/>
                  <a:gd name="connsiteX10" fmla="*/ 8838 w 10000"/>
                  <a:gd name="connsiteY10" fmla="*/ 0 h 10696"/>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08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08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69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69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65"/>
                  <a:gd name="connsiteX1" fmla="*/ 4949 w 10000"/>
                  <a:gd name="connsiteY1" fmla="*/ 0 h 10765"/>
                  <a:gd name="connsiteX2" fmla="*/ 1212 w 10000"/>
                  <a:gd name="connsiteY2" fmla="*/ 0 h 10765"/>
                  <a:gd name="connsiteX3" fmla="*/ 0 w 10000"/>
                  <a:gd name="connsiteY3" fmla="*/ 1264 h 10765"/>
                  <a:gd name="connsiteX4" fmla="*/ 1212 w 10000"/>
                  <a:gd name="connsiteY4" fmla="*/ 2527 h 10765"/>
                  <a:gd name="connsiteX5" fmla="*/ 2530 w 10000"/>
                  <a:gd name="connsiteY5" fmla="*/ 10696 h 10765"/>
                  <a:gd name="connsiteX6" fmla="*/ 5009 w 10000"/>
                  <a:gd name="connsiteY6" fmla="*/ 10661 h 10765"/>
                  <a:gd name="connsiteX7" fmla="*/ 7576 w 10000"/>
                  <a:gd name="connsiteY7" fmla="*/ 9869 h 10765"/>
                  <a:gd name="connsiteX8" fmla="*/ 8838 w 10000"/>
                  <a:gd name="connsiteY8" fmla="*/ 2527 h 10765"/>
                  <a:gd name="connsiteX9" fmla="*/ 10000 w 10000"/>
                  <a:gd name="connsiteY9" fmla="*/ 1264 h 10765"/>
                  <a:gd name="connsiteX10" fmla="*/ 8838 w 10000"/>
                  <a:gd name="connsiteY10" fmla="*/ 0 h 1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765">
                    <a:moveTo>
                      <a:pt x="8838" y="0"/>
                    </a:moveTo>
                    <a:lnTo>
                      <a:pt x="4949" y="0"/>
                    </a:lnTo>
                    <a:lnTo>
                      <a:pt x="1212" y="0"/>
                    </a:lnTo>
                    <a:lnTo>
                      <a:pt x="0" y="1264"/>
                    </a:lnTo>
                    <a:lnTo>
                      <a:pt x="1212" y="2527"/>
                    </a:lnTo>
                    <a:lnTo>
                      <a:pt x="2530" y="10696"/>
                    </a:lnTo>
                    <a:cubicBezTo>
                      <a:pt x="3412" y="10782"/>
                      <a:pt x="3511" y="10807"/>
                      <a:pt x="5009" y="10661"/>
                    </a:cubicBezTo>
                    <a:cubicBezTo>
                      <a:pt x="6448" y="10487"/>
                      <a:pt x="6720" y="10251"/>
                      <a:pt x="7576" y="9869"/>
                    </a:cubicBezTo>
                    <a:lnTo>
                      <a:pt x="8838" y="2527"/>
                    </a:lnTo>
                    <a:lnTo>
                      <a:pt x="10000" y="1264"/>
                    </a:lnTo>
                    <a:lnTo>
                      <a:pt x="88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677">
                <a:extLst>
                  <a:ext uri="{FF2B5EF4-FFF2-40B4-BE49-F238E27FC236}">
                    <a16:creationId xmlns:a16="http://schemas.microsoft.com/office/drawing/2014/main" id="{06203C52-CD5B-FD45-B53D-5E33056F1D61}"/>
                  </a:ext>
                </a:extLst>
              </p:cNvPr>
              <p:cNvSpPr>
                <a:spLocks/>
              </p:cNvSpPr>
              <p:nvPr/>
            </p:nvSpPr>
            <p:spPr bwMode="auto">
              <a:xfrm>
                <a:off x="-822125" y="2652229"/>
                <a:ext cx="42863" cy="41275"/>
              </a:xfrm>
              <a:custGeom>
                <a:avLst/>
                <a:gdLst>
                  <a:gd name="T0" fmla="*/ 4 w 27"/>
                  <a:gd name="T1" fmla="*/ 21 h 26"/>
                  <a:gd name="T2" fmla="*/ 4 w 27"/>
                  <a:gd name="T3" fmla="*/ 21 h 26"/>
                  <a:gd name="T4" fmla="*/ 2 w 27"/>
                  <a:gd name="T5" fmla="*/ 17 h 26"/>
                  <a:gd name="T6" fmla="*/ 0 w 27"/>
                  <a:gd name="T7" fmla="*/ 13 h 26"/>
                  <a:gd name="T8" fmla="*/ 2 w 27"/>
                  <a:gd name="T9" fmla="*/ 8 h 26"/>
                  <a:gd name="T10" fmla="*/ 4 w 27"/>
                  <a:gd name="T11" fmla="*/ 4 h 26"/>
                  <a:gd name="T12" fmla="*/ 4 w 27"/>
                  <a:gd name="T13" fmla="*/ 4 h 26"/>
                  <a:gd name="T14" fmla="*/ 8 w 27"/>
                  <a:gd name="T15" fmla="*/ 0 h 26"/>
                  <a:gd name="T16" fmla="*/ 14 w 27"/>
                  <a:gd name="T17" fmla="*/ 0 h 26"/>
                  <a:gd name="T18" fmla="*/ 18 w 27"/>
                  <a:gd name="T19" fmla="*/ 0 h 26"/>
                  <a:gd name="T20" fmla="*/ 23 w 27"/>
                  <a:gd name="T21" fmla="*/ 2 h 26"/>
                  <a:gd name="T22" fmla="*/ 23 w 27"/>
                  <a:gd name="T23" fmla="*/ 2 h 26"/>
                  <a:gd name="T24" fmla="*/ 26 w 27"/>
                  <a:gd name="T25" fmla="*/ 8 h 26"/>
                  <a:gd name="T26" fmla="*/ 27 w 27"/>
                  <a:gd name="T27" fmla="*/ 12 h 26"/>
                  <a:gd name="T28" fmla="*/ 26 w 27"/>
                  <a:gd name="T29" fmla="*/ 17 h 26"/>
                  <a:gd name="T30" fmla="*/ 23 w 27"/>
                  <a:gd name="T31" fmla="*/ 21 h 26"/>
                  <a:gd name="T32" fmla="*/ 23 w 27"/>
                  <a:gd name="T33" fmla="*/ 21 h 26"/>
                  <a:gd name="T34" fmla="*/ 19 w 27"/>
                  <a:gd name="T35" fmla="*/ 26 h 26"/>
                  <a:gd name="T36" fmla="*/ 14 w 27"/>
                  <a:gd name="T37" fmla="*/ 26 h 26"/>
                  <a:gd name="T38" fmla="*/ 8 w 27"/>
                  <a:gd name="T39" fmla="*/ 26 h 26"/>
                  <a:gd name="T40" fmla="*/ 4 w 27"/>
                  <a:gd name="T41" fmla="*/ 21 h 26"/>
                  <a:gd name="T42" fmla="*/ 4 w 27"/>
                  <a:gd name="T4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6">
                    <a:moveTo>
                      <a:pt x="4" y="21"/>
                    </a:moveTo>
                    <a:lnTo>
                      <a:pt x="4" y="21"/>
                    </a:lnTo>
                    <a:lnTo>
                      <a:pt x="2" y="17"/>
                    </a:lnTo>
                    <a:lnTo>
                      <a:pt x="0" y="13"/>
                    </a:lnTo>
                    <a:lnTo>
                      <a:pt x="2" y="8"/>
                    </a:lnTo>
                    <a:lnTo>
                      <a:pt x="4" y="4"/>
                    </a:lnTo>
                    <a:lnTo>
                      <a:pt x="4" y="4"/>
                    </a:lnTo>
                    <a:lnTo>
                      <a:pt x="8" y="0"/>
                    </a:lnTo>
                    <a:lnTo>
                      <a:pt x="14" y="0"/>
                    </a:lnTo>
                    <a:lnTo>
                      <a:pt x="18" y="0"/>
                    </a:lnTo>
                    <a:lnTo>
                      <a:pt x="23" y="2"/>
                    </a:lnTo>
                    <a:lnTo>
                      <a:pt x="23" y="2"/>
                    </a:lnTo>
                    <a:lnTo>
                      <a:pt x="26" y="8"/>
                    </a:lnTo>
                    <a:lnTo>
                      <a:pt x="27" y="12"/>
                    </a:lnTo>
                    <a:lnTo>
                      <a:pt x="26" y="17"/>
                    </a:lnTo>
                    <a:lnTo>
                      <a:pt x="23" y="21"/>
                    </a:lnTo>
                    <a:lnTo>
                      <a:pt x="23" y="21"/>
                    </a:lnTo>
                    <a:lnTo>
                      <a:pt x="19" y="26"/>
                    </a:lnTo>
                    <a:lnTo>
                      <a:pt x="14" y="26"/>
                    </a:lnTo>
                    <a:lnTo>
                      <a:pt x="8" y="26"/>
                    </a:lnTo>
                    <a:lnTo>
                      <a:pt x="4" y="21"/>
                    </a:lnTo>
                    <a:lnTo>
                      <a:pt x="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678">
                <a:extLst>
                  <a:ext uri="{FF2B5EF4-FFF2-40B4-BE49-F238E27FC236}">
                    <a16:creationId xmlns:a16="http://schemas.microsoft.com/office/drawing/2014/main" id="{8049D36F-DA49-854F-A02D-23964E14E745}"/>
                  </a:ext>
                </a:extLst>
              </p:cNvPr>
              <p:cNvSpPr>
                <a:spLocks/>
              </p:cNvSpPr>
              <p:nvPr/>
            </p:nvSpPr>
            <p:spPr bwMode="auto">
              <a:xfrm>
                <a:off x="-725288" y="2625242"/>
                <a:ext cx="117475" cy="160338"/>
              </a:xfrm>
              <a:custGeom>
                <a:avLst/>
                <a:gdLst>
                  <a:gd name="T0" fmla="*/ 33 w 74"/>
                  <a:gd name="T1" fmla="*/ 101 h 101"/>
                  <a:gd name="T2" fmla="*/ 0 w 74"/>
                  <a:gd name="T3" fmla="*/ 86 h 101"/>
                  <a:gd name="T4" fmla="*/ 33 w 74"/>
                  <a:gd name="T5" fmla="*/ 0 h 101"/>
                  <a:gd name="T6" fmla="*/ 74 w 74"/>
                  <a:gd name="T7" fmla="*/ 19 h 101"/>
                  <a:gd name="T8" fmla="*/ 33 w 74"/>
                  <a:gd name="T9" fmla="*/ 101 h 101"/>
                </a:gdLst>
                <a:ahLst/>
                <a:cxnLst>
                  <a:cxn ang="0">
                    <a:pos x="T0" y="T1"/>
                  </a:cxn>
                  <a:cxn ang="0">
                    <a:pos x="T2" y="T3"/>
                  </a:cxn>
                  <a:cxn ang="0">
                    <a:pos x="T4" y="T5"/>
                  </a:cxn>
                  <a:cxn ang="0">
                    <a:pos x="T6" y="T7"/>
                  </a:cxn>
                  <a:cxn ang="0">
                    <a:pos x="T8" y="T9"/>
                  </a:cxn>
                </a:cxnLst>
                <a:rect l="0" t="0" r="r" b="b"/>
                <a:pathLst>
                  <a:path w="74" h="101">
                    <a:moveTo>
                      <a:pt x="33" y="101"/>
                    </a:moveTo>
                    <a:lnTo>
                      <a:pt x="0" y="86"/>
                    </a:lnTo>
                    <a:lnTo>
                      <a:pt x="33" y="0"/>
                    </a:lnTo>
                    <a:lnTo>
                      <a:pt x="74" y="19"/>
                    </a:lnTo>
                    <a:lnTo>
                      <a:pt x="33"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679">
                <a:extLst>
                  <a:ext uri="{FF2B5EF4-FFF2-40B4-BE49-F238E27FC236}">
                    <a16:creationId xmlns:a16="http://schemas.microsoft.com/office/drawing/2014/main" id="{35BF976C-F21A-2440-BF77-1666DF0CCA29}"/>
                  </a:ext>
                </a:extLst>
              </p:cNvPr>
              <p:cNvSpPr>
                <a:spLocks/>
              </p:cNvSpPr>
              <p:nvPr/>
            </p:nvSpPr>
            <p:spPr bwMode="auto">
              <a:xfrm>
                <a:off x="-815775" y="2655404"/>
                <a:ext cx="138113" cy="138113"/>
              </a:xfrm>
              <a:custGeom>
                <a:avLst/>
                <a:gdLst>
                  <a:gd name="T0" fmla="*/ 0 w 87"/>
                  <a:gd name="T1" fmla="*/ 19 h 87"/>
                  <a:gd name="T2" fmla="*/ 19 w 87"/>
                  <a:gd name="T3" fmla="*/ 0 h 87"/>
                  <a:gd name="T4" fmla="*/ 87 w 87"/>
                  <a:gd name="T5" fmla="*/ 62 h 87"/>
                  <a:gd name="T6" fmla="*/ 62 w 87"/>
                  <a:gd name="T7" fmla="*/ 87 h 87"/>
                  <a:gd name="T8" fmla="*/ 0 w 87"/>
                  <a:gd name="T9" fmla="*/ 19 h 87"/>
                </a:gdLst>
                <a:ahLst/>
                <a:cxnLst>
                  <a:cxn ang="0">
                    <a:pos x="T0" y="T1"/>
                  </a:cxn>
                  <a:cxn ang="0">
                    <a:pos x="T2" y="T3"/>
                  </a:cxn>
                  <a:cxn ang="0">
                    <a:pos x="T4" y="T5"/>
                  </a:cxn>
                  <a:cxn ang="0">
                    <a:pos x="T6" y="T7"/>
                  </a:cxn>
                  <a:cxn ang="0">
                    <a:pos x="T8" y="T9"/>
                  </a:cxn>
                </a:cxnLst>
                <a:rect l="0" t="0" r="r" b="b"/>
                <a:pathLst>
                  <a:path w="87" h="87">
                    <a:moveTo>
                      <a:pt x="0" y="19"/>
                    </a:moveTo>
                    <a:lnTo>
                      <a:pt x="19" y="0"/>
                    </a:lnTo>
                    <a:lnTo>
                      <a:pt x="87" y="62"/>
                    </a:lnTo>
                    <a:lnTo>
                      <a:pt x="62" y="87"/>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680">
                <a:extLst>
                  <a:ext uri="{FF2B5EF4-FFF2-40B4-BE49-F238E27FC236}">
                    <a16:creationId xmlns:a16="http://schemas.microsoft.com/office/drawing/2014/main" id="{A772A666-34FC-D243-A9BC-ECAE63BD8582}"/>
                  </a:ext>
                </a:extLst>
              </p:cNvPr>
              <p:cNvSpPr>
                <a:spLocks/>
              </p:cNvSpPr>
              <p:nvPr/>
            </p:nvSpPr>
            <p:spPr bwMode="auto">
              <a:xfrm>
                <a:off x="-677663" y="2604604"/>
                <a:ext cx="74613" cy="73025"/>
              </a:xfrm>
              <a:custGeom>
                <a:avLst/>
                <a:gdLst>
                  <a:gd name="T0" fmla="*/ 44 w 47"/>
                  <a:gd name="T1" fmla="*/ 32 h 46"/>
                  <a:gd name="T2" fmla="*/ 44 w 47"/>
                  <a:gd name="T3" fmla="*/ 32 h 46"/>
                  <a:gd name="T4" fmla="*/ 43 w 47"/>
                  <a:gd name="T5" fmla="*/ 36 h 46"/>
                  <a:gd name="T6" fmla="*/ 39 w 47"/>
                  <a:gd name="T7" fmla="*/ 39 h 46"/>
                  <a:gd name="T8" fmla="*/ 36 w 47"/>
                  <a:gd name="T9" fmla="*/ 42 h 46"/>
                  <a:gd name="T10" fmla="*/ 32 w 47"/>
                  <a:gd name="T11" fmla="*/ 45 h 46"/>
                  <a:gd name="T12" fmla="*/ 28 w 47"/>
                  <a:gd name="T13" fmla="*/ 45 h 46"/>
                  <a:gd name="T14" fmla="*/ 24 w 47"/>
                  <a:gd name="T15" fmla="*/ 46 h 46"/>
                  <a:gd name="T16" fmla="*/ 19 w 47"/>
                  <a:gd name="T17" fmla="*/ 45 h 46"/>
                  <a:gd name="T18" fmla="*/ 14 w 47"/>
                  <a:gd name="T19" fmla="*/ 43 h 46"/>
                  <a:gd name="T20" fmla="*/ 14 w 47"/>
                  <a:gd name="T21" fmla="*/ 43 h 46"/>
                  <a:gd name="T22" fmla="*/ 10 w 47"/>
                  <a:gd name="T23" fmla="*/ 42 h 46"/>
                  <a:gd name="T24" fmla="*/ 7 w 47"/>
                  <a:gd name="T25" fmla="*/ 39 h 46"/>
                  <a:gd name="T26" fmla="*/ 4 w 47"/>
                  <a:gd name="T27" fmla="*/ 35 h 46"/>
                  <a:gd name="T28" fmla="*/ 2 w 47"/>
                  <a:gd name="T29" fmla="*/ 31 h 46"/>
                  <a:gd name="T30" fmla="*/ 2 w 47"/>
                  <a:gd name="T31" fmla="*/ 27 h 46"/>
                  <a:gd name="T32" fmla="*/ 0 w 47"/>
                  <a:gd name="T33" fmla="*/ 23 h 46"/>
                  <a:gd name="T34" fmla="*/ 2 w 47"/>
                  <a:gd name="T35" fmla="*/ 19 h 46"/>
                  <a:gd name="T36" fmla="*/ 3 w 47"/>
                  <a:gd name="T37" fmla="*/ 13 h 46"/>
                  <a:gd name="T38" fmla="*/ 3 w 47"/>
                  <a:gd name="T39" fmla="*/ 13 h 46"/>
                  <a:gd name="T40" fmla="*/ 4 w 47"/>
                  <a:gd name="T41" fmla="*/ 11 h 46"/>
                  <a:gd name="T42" fmla="*/ 9 w 47"/>
                  <a:gd name="T43" fmla="*/ 7 h 46"/>
                  <a:gd name="T44" fmla="*/ 11 w 47"/>
                  <a:gd name="T45" fmla="*/ 4 h 46"/>
                  <a:gd name="T46" fmla="*/ 15 w 47"/>
                  <a:gd name="T47" fmla="*/ 2 h 46"/>
                  <a:gd name="T48" fmla="*/ 19 w 47"/>
                  <a:gd name="T49" fmla="*/ 1 h 46"/>
                  <a:gd name="T50" fmla="*/ 24 w 47"/>
                  <a:gd name="T51" fmla="*/ 0 h 46"/>
                  <a:gd name="T52" fmla="*/ 28 w 47"/>
                  <a:gd name="T53" fmla="*/ 1 h 46"/>
                  <a:gd name="T54" fmla="*/ 33 w 47"/>
                  <a:gd name="T55" fmla="*/ 2 h 46"/>
                  <a:gd name="T56" fmla="*/ 33 w 47"/>
                  <a:gd name="T57" fmla="*/ 2 h 46"/>
                  <a:gd name="T58" fmla="*/ 37 w 47"/>
                  <a:gd name="T59" fmla="*/ 5 h 46"/>
                  <a:gd name="T60" fmla="*/ 40 w 47"/>
                  <a:gd name="T61" fmla="*/ 8 h 46"/>
                  <a:gd name="T62" fmla="*/ 43 w 47"/>
                  <a:gd name="T63" fmla="*/ 11 h 46"/>
                  <a:gd name="T64" fmla="*/ 44 w 47"/>
                  <a:gd name="T65" fmla="*/ 15 h 46"/>
                  <a:gd name="T66" fmla="*/ 45 w 47"/>
                  <a:gd name="T67" fmla="*/ 19 h 46"/>
                  <a:gd name="T68" fmla="*/ 47 w 47"/>
                  <a:gd name="T69" fmla="*/ 23 h 46"/>
                  <a:gd name="T70" fmla="*/ 45 w 47"/>
                  <a:gd name="T71" fmla="*/ 28 h 46"/>
                  <a:gd name="T72" fmla="*/ 44 w 47"/>
                  <a:gd name="T73" fmla="*/ 32 h 46"/>
                  <a:gd name="T74" fmla="*/ 44 w 47"/>
                  <a:gd name="T7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44" y="32"/>
                    </a:moveTo>
                    <a:lnTo>
                      <a:pt x="44" y="32"/>
                    </a:lnTo>
                    <a:lnTo>
                      <a:pt x="43" y="36"/>
                    </a:lnTo>
                    <a:lnTo>
                      <a:pt x="39" y="39"/>
                    </a:lnTo>
                    <a:lnTo>
                      <a:pt x="36" y="42"/>
                    </a:lnTo>
                    <a:lnTo>
                      <a:pt x="32" y="45"/>
                    </a:lnTo>
                    <a:lnTo>
                      <a:pt x="28" y="45"/>
                    </a:lnTo>
                    <a:lnTo>
                      <a:pt x="24" y="46"/>
                    </a:lnTo>
                    <a:lnTo>
                      <a:pt x="19" y="45"/>
                    </a:lnTo>
                    <a:lnTo>
                      <a:pt x="14" y="43"/>
                    </a:lnTo>
                    <a:lnTo>
                      <a:pt x="14" y="43"/>
                    </a:lnTo>
                    <a:lnTo>
                      <a:pt x="10" y="42"/>
                    </a:lnTo>
                    <a:lnTo>
                      <a:pt x="7" y="39"/>
                    </a:lnTo>
                    <a:lnTo>
                      <a:pt x="4" y="35"/>
                    </a:lnTo>
                    <a:lnTo>
                      <a:pt x="2" y="31"/>
                    </a:lnTo>
                    <a:lnTo>
                      <a:pt x="2" y="27"/>
                    </a:lnTo>
                    <a:lnTo>
                      <a:pt x="0" y="23"/>
                    </a:lnTo>
                    <a:lnTo>
                      <a:pt x="2" y="19"/>
                    </a:lnTo>
                    <a:lnTo>
                      <a:pt x="3" y="13"/>
                    </a:lnTo>
                    <a:lnTo>
                      <a:pt x="3" y="13"/>
                    </a:lnTo>
                    <a:lnTo>
                      <a:pt x="4" y="11"/>
                    </a:lnTo>
                    <a:lnTo>
                      <a:pt x="9" y="7"/>
                    </a:lnTo>
                    <a:lnTo>
                      <a:pt x="11" y="4"/>
                    </a:lnTo>
                    <a:lnTo>
                      <a:pt x="15" y="2"/>
                    </a:lnTo>
                    <a:lnTo>
                      <a:pt x="19" y="1"/>
                    </a:lnTo>
                    <a:lnTo>
                      <a:pt x="24" y="0"/>
                    </a:lnTo>
                    <a:lnTo>
                      <a:pt x="28" y="1"/>
                    </a:lnTo>
                    <a:lnTo>
                      <a:pt x="33" y="2"/>
                    </a:lnTo>
                    <a:lnTo>
                      <a:pt x="33" y="2"/>
                    </a:lnTo>
                    <a:lnTo>
                      <a:pt x="37" y="5"/>
                    </a:lnTo>
                    <a:lnTo>
                      <a:pt x="40" y="8"/>
                    </a:lnTo>
                    <a:lnTo>
                      <a:pt x="43" y="11"/>
                    </a:lnTo>
                    <a:lnTo>
                      <a:pt x="44" y="15"/>
                    </a:lnTo>
                    <a:lnTo>
                      <a:pt x="45" y="19"/>
                    </a:lnTo>
                    <a:lnTo>
                      <a:pt x="47" y="23"/>
                    </a:lnTo>
                    <a:lnTo>
                      <a:pt x="45" y="28"/>
                    </a:lnTo>
                    <a:lnTo>
                      <a:pt x="44" y="32"/>
                    </a:lnTo>
                    <a:lnTo>
                      <a:pt x="4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683">
                <a:extLst>
                  <a:ext uri="{FF2B5EF4-FFF2-40B4-BE49-F238E27FC236}">
                    <a16:creationId xmlns:a16="http://schemas.microsoft.com/office/drawing/2014/main" id="{7C614117-5CEF-A749-B1F7-10CA0FEC37B3}"/>
                  </a:ext>
                </a:extLst>
              </p:cNvPr>
              <p:cNvSpPr>
                <a:spLocks/>
              </p:cNvSpPr>
              <p:nvPr/>
            </p:nvSpPr>
            <p:spPr bwMode="auto">
              <a:xfrm>
                <a:off x="-434775" y="2634769"/>
                <a:ext cx="96964" cy="219531"/>
              </a:xfrm>
              <a:custGeom>
                <a:avLst/>
                <a:gdLst>
                  <a:gd name="T0" fmla="*/ 23 w 58"/>
                  <a:gd name="T1" fmla="*/ 96 h 96"/>
                  <a:gd name="T2" fmla="*/ 58 w 58"/>
                  <a:gd name="T3" fmla="*/ 88 h 96"/>
                  <a:gd name="T4" fmla="*/ 43 w 58"/>
                  <a:gd name="T5" fmla="*/ 0 h 96"/>
                  <a:gd name="T6" fmla="*/ 0 w 58"/>
                  <a:gd name="T7" fmla="*/ 9 h 96"/>
                  <a:gd name="T8" fmla="*/ 23 w 58"/>
                  <a:gd name="T9" fmla="*/ 96 h 96"/>
                  <a:gd name="connsiteX0" fmla="*/ 3966 w 10722"/>
                  <a:gd name="connsiteY0" fmla="*/ 10000 h 11640"/>
                  <a:gd name="connsiteX1" fmla="*/ 10722 w 10722"/>
                  <a:gd name="connsiteY1" fmla="*/ 11640 h 11640"/>
                  <a:gd name="connsiteX2" fmla="*/ 7414 w 10722"/>
                  <a:gd name="connsiteY2" fmla="*/ 0 h 11640"/>
                  <a:gd name="connsiteX3" fmla="*/ 0 w 10722"/>
                  <a:gd name="connsiteY3" fmla="*/ 938 h 11640"/>
                  <a:gd name="connsiteX4" fmla="*/ 3966 w 10722"/>
                  <a:gd name="connsiteY4" fmla="*/ 10000 h 11640"/>
                  <a:gd name="connsiteX0" fmla="*/ 3966 w 10722"/>
                  <a:gd name="connsiteY0" fmla="*/ 10000 h 14405"/>
                  <a:gd name="connsiteX1" fmla="*/ 5492 w 10722"/>
                  <a:gd name="connsiteY1" fmla="*/ 14405 h 14405"/>
                  <a:gd name="connsiteX2" fmla="*/ 10722 w 10722"/>
                  <a:gd name="connsiteY2" fmla="*/ 11640 h 14405"/>
                  <a:gd name="connsiteX3" fmla="*/ 7414 w 10722"/>
                  <a:gd name="connsiteY3" fmla="*/ 0 h 14405"/>
                  <a:gd name="connsiteX4" fmla="*/ 0 w 10722"/>
                  <a:gd name="connsiteY4" fmla="*/ 938 h 14405"/>
                  <a:gd name="connsiteX5" fmla="*/ 3966 w 10722"/>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1" h="14405">
                    <a:moveTo>
                      <a:pt x="3966" y="10000"/>
                    </a:moveTo>
                    <a:cubicBezTo>
                      <a:pt x="4114" y="10014"/>
                      <a:pt x="5344" y="14391"/>
                      <a:pt x="5492" y="14405"/>
                    </a:cubicBezTo>
                    <a:cubicBezTo>
                      <a:pt x="7861" y="13190"/>
                      <a:pt x="8621" y="12693"/>
                      <a:pt x="10531" y="11247"/>
                    </a:cubicBezTo>
                    <a:lnTo>
                      <a:pt x="7414" y="0"/>
                    </a:lnTo>
                    <a:lnTo>
                      <a:pt x="0" y="938"/>
                    </a:lnTo>
                    <a:lnTo>
                      <a:pt x="3966" y="100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685">
                <a:extLst>
                  <a:ext uri="{FF2B5EF4-FFF2-40B4-BE49-F238E27FC236}">
                    <a16:creationId xmlns:a16="http://schemas.microsoft.com/office/drawing/2014/main" id="{748CA7DC-2926-714D-B5C1-B94370C1D5A0}"/>
                  </a:ext>
                </a:extLst>
              </p:cNvPr>
              <p:cNvSpPr>
                <a:spLocks/>
              </p:cNvSpPr>
              <p:nvPr/>
            </p:nvSpPr>
            <p:spPr bwMode="auto">
              <a:xfrm>
                <a:off x="-437950" y="2604604"/>
                <a:ext cx="74613" cy="73025"/>
              </a:xfrm>
              <a:custGeom>
                <a:avLst/>
                <a:gdLst>
                  <a:gd name="T0" fmla="*/ 2 w 47"/>
                  <a:gd name="T1" fmla="*/ 28 h 46"/>
                  <a:gd name="T2" fmla="*/ 2 w 47"/>
                  <a:gd name="T3" fmla="*/ 28 h 46"/>
                  <a:gd name="T4" fmla="*/ 3 w 47"/>
                  <a:gd name="T5" fmla="*/ 32 h 46"/>
                  <a:gd name="T6" fmla="*/ 5 w 47"/>
                  <a:gd name="T7" fmla="*/ 36 h 46"/>
                  <a:gd name="T8" fmla="*/ 7 w 47"/>
                  <a:gd name="T9" fmla="*/ 39 h 46"/>
                  <a:gd name="T10" fmla="*/ 11 w 47"/>
                  <a:gd name="T11" fmla="*/ 42 h 46"/>
                  <a:gd name="T12" fmla="*/ 15 w 47"/>
                  <a:gd name="T13" fmla="*/ 45 h 46"/>
                  <a:gd name="T14" fmla="*/ 19 w 47"/>
                  <a:gd name="T15" fmla="*/ 45 h 46"/>
                  <a:gd name="T16" fmla="*/ 24 w 47"/>
                  <a:gd name="T17" fmla="*/ 46 h 46"/>
                  <a:gd name="T18" fmla="*/ 29 w 47"/>
                  <a:gd name="T19" fmla="*/ 45 h 46"/>
                  <a:gd name="T20" fmla="*/ 29 w 47"/>
                  <a:gd name="T21" fmla="*/ 45 h 46"/>
                  <a:gd name="T22" fmla="*/ 33 w 47"/>
                  <a:gd name="T23" fmla="*/ 43 h 46"/>
                  <a:gd name="T24" fmla="*/ 37 w 47"/>
                  <a:gd name="T25" fmla="*/ 42 h 46"/>
                  <a:gd name="T26" fmla="*/ 40 w 47"/>
                  <a:gd name="T27" fmla="*/ 39 h 46"/>
                  <a:gd name="T28" fmla="*/ 43 w 47"/>
                  <a:gd name="T29" fmla="*/ 35 h 46"/>
                  <a:gd name="T30" fmla="*/ 44 w 47"/>
                  <a:gd name="T31" fmla="*/ 31 h 46"/>
                  <a:gd name="T32" fmla="*/ 45 w 47"/>
                  <a:gd name="T33" fmla="*/ 27 h 46"/>
                  <a:gd name="T34" fmla="*/ 47 w 47"/>
                  <a:gd name="T35" fmla="*/ 23 h 46"/>
                  <a:gd name="T36" fmla="*/ 45 w 47"/>
                  <a:gd name="T37" fmla="*/ 19 h 46"/>
                  <a:gd name="T38" fmla="*/ 45 w 47"/>
                  <a:gd name="T39" fmla="*/ 19 h 46"/>
                  <a:gd name="T40" fmla="*/ 44 w 47"/>
                  <a:gd name="T41" fmla="*/ 13 h 46"/>
                  <a:gd name="T42" fmla="*/ 43 w 47"/>
                  <a:gd name="T43" fmla="*/ 11 h 46"/>
                  <a:gd name="T44" fmla="*/ 39 w 47"/>
                  <a:gd name="T45" fmla="*/ 7 h 46"/>
                  <a:gd name="T46" fmla="*/ 36 w 47"/>
                  <a:gd name="T47" fmla="*/ 4 h 46"/>
                  <a:gd name="T48" fmla="*/ 32 w 47"/>
                  <a:gd name="T49" fmla="*/ 2 h 46"/>
                  <a:gd name="T50" fmla="*/ 28 w 47"/>
                  <a:gd name="T51" fmla="*/ 1 h 46"/>
                  <a:gd name="T52" fmla="*/ 24 w 47"/>
                  <a:gd name="T53" fmla="*/ 0 h 46"/>
                  <a:gd name="T54" fmla="*/ 18 w 47"/>
                  <a:gd name="T55" fmla="*/ 1 h 46"/>
                  <a:gd name="T56" fmla="*/ 18 w 47"/>
                  <a:gd name="T57" fmla="*/ 1 h 46"/>
                  <a:gd name="T58" fmla="*/ 14 w 47"/>
                  <a:gd name="T59" fmla="*/ 2 h 46"/>
                  <a:gd name="T60" fmla="*/ 10 w 47"/>
                  <a:gd name="T61" fmla="*/ 5 h 46"/>
                  <a:gd name="T62" fmla="*/ 7 w 47"/>
                  <a:gd name="T63" fmla="*/ 8 h 46"/>
                  <a:gd name="T64" fmla="*/ 5 w 47"/>
                  <a:gd name="T65" fmla="*/ 11 h 46"/>
                  <a:gd name="T66" fmla="*/ 2 w 47"/>
                  <a:gd name="T67" fmla="*/ 15 h 46"/>
                  <a:gd name="T68" fmla="*/ 2 w 47"/>
                  <a:gd name="T69" fmla="*/ 19 h 46"/>
                  <a:gd name="T70" fmla="*/ 0 w 47"/>
                  <a:gd name="T71" fmla="*/ 23 h 46"/>
                  <a:gd name="T72" fmla="*/ 2 w 47"/>
                  <a:gd name="T73" fmla="*/ 28 h 46"/>
                  <a:gd name="T74" fmla="*/ 2 w 47"/>
                  <a:gd name="T7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2" y="28"/>
                    </a:moveTo>
                    <a:lnTo>
                      <a:pt x="2" y="28"/>
                    </a:lnTo>
                    <a:lnTo>
                      <a:pt x="3" y="32"/>
                    </a:lnTo>
                    <a:lnTo>
                      <a:pt x="5" y="36"/>
                    </a:lnTo>
                    <a:lnTo>
                      <a:pt x="7" y="39"/>
                    </a:lnTo>
                    <a:lnTo>
                      <a:pt x="11" y="42"/>
                    </a:lnTo>
                    <a:lnTo>
                      <a:pt x="15" y="45"/>
                    </a:lnTo>
                    <a:lnTo>
                      <a:pt x="19" y="45"/>
                    </a:lnTo>
                    <a:lnTo>
                      <a:pt x="24" y="46"/>
                    </a:lnTo>
                    <a:lnTo>
                      <a:pt x="29" y="45"/>
                    </a:lnTo>
                    <a:lnTo>
                      <a:pt x="29" y="45"/>
                    </a:lnTo>
                    <a:lnTo>
                      <a:pt x="33" y="43"/>
                    </a:lnTo>
                    <a:lnTo>
                      <a:pt x="37" y="42"/>
                    </a:lnTo>
                    <a:lnTo>
                      <a:pt x="40" y="39"/>
                    </a:lnTo>
                    <a:lnTo>
                      <a:pt x="43" y="35"/>
                    </a:lnTo>
                    <a:lnTo>
                      <a:pt x="44" y="31"/>
                    </a:lnTo>
                    <a:lnTo>
                      <a:pt x="45" y="27"/>
                    </a:lnTo>
                    <a:lnTo>
                      <a:pt x="47" y="23"/>
                    </a:lnTo>
                    <a:lnTo>
                      <a:pt x="45" y="19"/>
                    </a:lnTo>
                    <a:lnTo>
                      <a:pt x="45" y="19"/>
                    </a:lnTo>
                    <a:lnTo>
                      <a:pt x="44" y="13"/>
                    </a:lnTo>
                    <a:lnTo>
                      <a:pt x="43" y="11"/>
                    </a:lnTo>
                    <a:lnTo>
                      <a:pt x="39" y="7"/>
                    </a:lnTo>
                    <a:lnTo>
                      <a:pt x="36" y="4"/>
                    </a:lnTo>
                    <a:lnTo>
                      <a:pt x="32" y="2"/>
                    </a:lnTo>
                    <a:lnTo>
                      <a:pt x="28" y="1"/>
                    </a:lnTo>
                    <a:lnTo>
                      <a:pt x="24" y="0"/>
                    </a:lnTo>
                    <a:lnTo>
                      <a:pt x="18" y="1"/>
                    </a:lnTo>
                    <a:lnTo>
                      <a:pt x="18" y="1"/>
                    </a:lnTo>
                    <a:lnTo>
                      <a:pt x="14" y="2"/>
                    </a:lnTo>
                    <a:lnTo>
                      <a:pt x="10" y="5"/>
                    </a:lnTo>
                    <a:lnTo>
                      <a:pt x="7" y="8"/>
                    </a:lnTo>
                    <a:lnTo>
                      <a:pt x="5" y="11"/>
                    </a:lnTo>
                    <a:lnTo>
                      <a:pt x="2" y="15"/>
                    </a:lnTo>
                    <a:lnTo>
                      <a:pt x="2" y="19"/>
                    </a:lnTo>
                    <a:lnTo>
                      <a:pt x="0" y="23"/>
                    </a:lnTo>
                    <a:lnTo>
                      <a:pt x="2" y="28"/>
                    </a:lnTo>
                    <a:lnTo>
                      <a:pt x="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726">
                <a:extLst>
                  <a:ext uri="{FF2B5EF4-FFF2-40B4-BE49-F238E27FC236}">
                    <a16:creationId xmlns:a16="http://schemas.microsoft.com/office/drawing/2014/main" id="{36DD2FC2-FBB5-C74A-A107-10C0DEB6D73D}"/>
                  </a:ext>
                </a:extLst>
              </p:cNvPr>
              <p:cNvSpPr>
                <a:spLocks/>
              </p:cNvSpPr>
              <p:nvPr/>
            </p:nvSpPr>
            <p:spPr bwMode="auto">
              <a:xfrm>
                <a:off x="-726875" y="2744304"/>
                <a:ext cx="55563" cy="57150"/>
              </a:xfrm>
              <a:custGeom>
                <a:avLst/>
                <a:gdLst>
                  <a:gd name="T0" fmla="*/ 6 w 35"/>
                  <a:gd name="T1" fmla="*/ 31 h 36"/>
                  <a:gd name="T2" fmla="*/ 6 w 35"/>
                  <a:gd name="T3" fmla="*/ 31 h 36"/>
                  <a:gd name="T4" fmla="*/ 1 w 35"/>
                  <a:gd name="T5" fmla="*/ 25 h 36"/>
                  <a:gd name="T6" fmla="*/ 0 w 35"/>
                  <a:gd name="T7" fmla="*/ 18 h 36"/>
                  <a:gd name="T8" fmla="*/ 1 w 35"/>
                  <a:gd name="T9" fmla="*/ 11 h 36"/>
                  <a:gd name="T10" fmla="*/ 6 w 35"/>
                  <a:gd name="T11" fmla="*/ 6 h 36"/>
                  <a:gd name="T12" fmla="*/ 6 w 35"/>
                  <a:gd name="T13" fmla="*/ 6 h 36"/>
                  <a:gd name="T14" fmla="*/ 11 w 35"/>
                  <a:gd name="T15" fmla="*/ 2 h 36"/>
                  <a:gd name="T16" fmla="*/ 18 w 35"/>
                  <a:gd name="T17" fmla="*/ 0 h 36"/>
                  <a:gd name="T18" fmla="*/ 25 w 35"/>
                  <a:gd name="T19" fmla="*/ 2 h 36"/>
                  <a:gd name="T20" fmla="*/ 31 w 35"/>
                  <a:gd name="T21" fmla="*/ 6 h 36"/>
                  <a:gd name="T22" fmla="*/ 31 w 35"/>
                  <a:gd name="T23" fmla="*/ 6 h 36"/>
                  <a:gd name="T24" fmla="*/ 34 w 35"/>
                  <a:gd name="T25" fmla="*/ 11 h 36"/>
                  <a:gd name="T26" fmla="*/ 35 w 35"/>
                  <a:gd name="T27" fmla="*/ 18 h 36"/>
                  <a:gd name="T28" fmla="*/ 35 w 35"/>
                  <a:gd name="T29" fmla="*/ 25 h 36"/>
                  <a:gd name="T30" fmla="*/ 31 w 35"/>
                  <a:gd name="T31" fmla="*/ 30 h 36"/>
                  <a:gd name="T32" fmla="*/ 31 w 35"/>
                  <a:gd name="T33" fmla="*/ 30 h 36"/>
                  <a:gd name="T34" fmla="*/ 25 w 35"/>
                  <a:gd name="T35" fmla="*/ 34 h 36"/>
                  <a:gd name="T36" fmla="*/ 18 w 35"/>
                  <a:gd name="T37" fmla="*/ 36 h 36"/>
                  <a:gd name="T38" fmla="*/ 11 w 35"/>
                  <a:gd name="T39" fmla="*/ 34 h 36"/>
                  <a:gd name="T40" fmla="*/ 6 w 35"/>
                  <a:gd name="T41" fmla="*/ 31 h 36"/>
                  <a:gd name="T42" fmla="*/ 6 w 35"/>
                  <a:gd name="T4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6">
                    <a:moveTo>
                      <a:pt x="6" y="31"/>
                    </a:moveTo>
                    <a:lnTo>
                      <a:pt x="6" y="31"/>
                    </a:lnTo>
                    <a:lnTo>
                      <a:pt x="1" y="25"/>
                    </a:lnTo>
                    <a:lnTo>
                      <a:pt x="0" y="18"/>
                    </a:lnTo>
                    <a:lnTo>
                      <a:pt x="1" y="11"/>
                    </a:lnTo>
                    <a:lnTo>
                      <a:pt x="6" y="6"/>
                    </a:lnTo>
                    <a:lnTo>
                      <a:pt x="6" y="6"/>
                    </a:lnTo>
                    <a:lnTo>
                      <a:pt x="11" y="2"/>
                    </a:lnTo>
                    <a:lnTo>
                      <a:pt x="18" y="0"/>
                    </a:lnTo>
                    <a:lnTo>
                      <a:pt x="25" y="2"/>
                    </a:lnTo>
                    <a:lnTo>
                      <a:pt x="31" y="6"/>
                    </a:lnTo>
                    <a:lnTo>
                      <a:pt x="31" y="6"/>
                    </a:lnTo>
                    <a:lnTo>
                      <a:pt x="34" y="11"/>
                    </a:lnTo>
                    <a:lnTo>
                      <a:pt x="35" y="18"/>
                    </a:lnTo>
                    <a:lnTo>
                      <a:pt x="35" y="25"/>
                    </a:lnTo>
                    <a:lnTo>
                      <a:pt x="31" y="30"/>
                    </a:lnTo>
                    <a:lnTo>
                      <a:pt x="31" y="30"/>
                    </a:lnTo>
                    <a:lnTo>
                      <a:pt x="25" y="34"/>
                    </a:lnTo>
                    <a:lnTo>
                      <a:pt x="18" y="36"/>
                    </a:lnTo>
                    <a:lnTo>
                      <a:pt x="11" y="34"/>
                    </a:lnTo>
                    <a:lnTo>
                      <a:pt x="6" y="31"/>
                    </a:lnTo>
                    <a:lnTo>
                      <a:pt x="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1140">
                <a:extLst>
                  <a:ext uri="{FF2B5EF4-FFF2-40B4-BE49-F238E27FC236}">
                    <a16:creationId xmlns:a16="http://schemas.microsoft.com/office/drawing/2014/main" id="{F8397E5D-EC36-D148-B032-202411676255}"/>
                  </a:ext>
                </a:extLst>
              </p:cNvPr>
              <p:cNvSpPr>
                <a:spLocks/>
              </p:cNvSpPr>
              <p:nvPr/>
            </p:nvSpPr>
            <p:spPr bwMode="auto">
              <a:xfrm>
                <a:off x="-612576" y="2398229"/>
                <a:ext cx="184150" cy="184150"/>
              </a:xfrm>
              <a:custGeom>
                <a:avLst/>
                <a:gdLst>
                  <a:gd name="T0" fmla="*/ 116 w 116"/>
                  <a:gd name="T1" fmla="*/ 59 h 116"/>
                  <a:gd name="T2" fmla="*/ 116 w 116"/>
                  <a:gd name="T3" fmla="*/ 59 h 116"/>
                  <a:gd name="T4" fmla="*/ 115 w 116"/>
                  <a:gd name="T5" fmla="*/ 70 h 116"/>
                  <a:gd name="T6" fmla="*/ 112 w 116"/>
                  <a:gd name="T7" fmla="*/ 81 h 116"/>
                  <a:gd name="T8" fmla="*/ 106 w 116"/>
                  <a:gd name="T9" fmla="*/ 92 h 116"/>
                  <a:gd name="T10" fmla="*/ 100 w 116"/>
                  <a:gd name="T11" fmla="*/ 100 h 116"/>
                  <a:gd name="T12" fmla="*/ 90 w 116"/>
                  <a:gd name="T13" fmla="*/ 107 h 116"/>
                  <a:gd name="T14" fmla="*/ 80 w 116"/>
                  <a:gd name="T15" fmla="*/ 112 h 116"/>
                  <a:gd name="T16" fmla="*/ 70 w 116"/>
                  <a:gd name="T17" fmla="*/ 115 h 116"/>
                  <a:gd name="T18" fmla="*/ 57 w 116"/>
                  <a:gd name="T19" fmla="*/ 116 h 116"/>
                  <a:gd name="T20" fmla="*/ 57 w 116"/>
                  <a:gd name="T21" fmla="*/ 116 h 116"/>
                  <a:gd name="T22" fmla="*/ 46 w 116"/>
                  <a:gd name="T23" fmla="*/ 115 h 116"/>
                  <a:gd name="T24" fmla="*/ 36 w 116"/>
                  <a:gd name="T25" fmla="*/ 112 h 116"/>
                  <a:gd name="T26" fmla="*/ 26 w 116"/>
                  <a:gd name="T27" fmla="*/ 107 h 116"/>
                  <a:gd name="T28" fmla="*/ 17 w 116"/>
                  <a:gd name="T29" fmla="*/ 100 h 116"/>
                  <a:gd name="T30" fmla="*/ 10 w 116"/>
                  <a:gd name="T31" fmla="*/ 92 h 116"/>
                  <a:gd name="T32" fmla="*/ 4 w 116"/>
                  <a:gd name="T33" fmla="*/ 81 h 116"/>
                  <a:gd name="T34" fmla="*/ 2 w 116"/>
                  <a:gd name="T35" fmla="*/ 70 h 116"/>
                  <a:gd name="T36" fmla="*/ 0 w 116"/>
                  <a:gd name="T37" fmla="*/ 59 h 116"/>
                  <a:gd name="T38" fmla="*/ 0 w 116"/>
                  <a:gd name="T39" fmla="*/ 59 h 116"/>
                  <a:gd name="T40" fmla="*/ 2 w 116"/>
                  <a:gd name="T41" fmla="*/ 47 h 116"/>
                  <a:gd name="T42" fmla="*/ 4 w 116"/>
                  <a:gd name="T43" fmla="*/ 36 h 116"/>
                  <a:gd name="T44" fmla="*/ 10 w 116"/>
                  <a:gd name="T45" fmla="*/ 26 h 116"/>
                  <a:gd name="T46" fmla="*/ 17 w 116"/>
                  <a:gd name="T47" fmla="*/ 18 h 116"/>
                  <a:gd name="T48" fmla="*/ 26 w 116"/>
                  <a:gd name="T49" fmla="*/ 11 h 116"/>
                  <a:gd name="T50" fmla="*/ 36 w 116"/>
                  <a:gd name="T51" fmla="*/ 6 h 116"/>
                  <a:gd name="T52" fmla="*/ 46 w 116"/>
                  <a:gd name="T53" fmla="*/ 2 h 116"/>
                  <a:gd name="T54" fmla="*/ 57 w 116"/>
                  <a:gd name="T55" fmla="*/ 0 h 116"/>
                  <a:gd name="T56" fmla="*/ 57 w 116"/>
                  <a:gd name="T57" fmla="*/ 0 h 116"/>
                  <a:gd name="T58" fmla="*/ 70 w 116"/>
                  <a:gd name="T59" fmla="*/ 2 h 116"/>
                  <a:gd name="T60" fmla="*/ 80 w 116"/>
                  <a:gd name="T61" fmla="*/ 6 h 116"/>
                  <a:gd name="T62" fmla="*/ 90 w 116"/>
                  <a:gd name="T63" fmla="*/ 11 h 116"/>
                  <a:gd name="T64" fmla="*/ 100 w 116"/>
                  <a:gd name="T65" fmla="*/ 18 h 116"/>
                  <a:gd name="T66" fmla="*/ 106 w 116"/>
                  <a:gd name="T67" fmla="*/ 26 h 116"/>
                  <a:gd name="T68" fmla="*/ 112 w 116"/>
                  <a:gd name="T69" fmla="*/ 36 h 116"/>
                  <a:gd name="T70" fmla="*/ 115 w 116"/>
                  <a:gd name="T71" fmla="*/ 47 h 116"/>
                  <a:gd name="T72" fmla="*/ 116 w 116"/>
                  <a:gd name="T73" fmla="*/ 59 h 116"/>
                  <a:gd name="T74" fmla="*/ 116 w 116"/>
                  <a:gd name="T75"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116" y="59"/>
                    </a:moveTo>
                    <a:lnTo>
                      <a:pt x="116" y="59"/>
                    </a:lnTo>
                    <a:lnTo>
                      <a:pt x="115" y="70"/>
                    </a:lnTo>
                    <a:lnTo>
                      <a:pt x="112" y="81"/>
                    </a:lnTo>
                    <a:lnTo>
                      <a:pt x="106" y="92"/>
                    </a:lnTo>
                    <a:lnTo>
                      <a:pt x="100" y="100"/>
                    </a:lnTo>
                    <a:lnTo>
                      <a:pt x="90" y="107"/>
                    </a:lnTo>
                    <a:lnTo>
                      <a:pt x="80" y="112"/>
                    </a:lnTo>
                    <a:lnTo>
                      <a:pt x="70" y="115"/>
                    </a:lnTo>
                    <a:lnTo>
                      <a:pt x="57" y="116"/>
                    </a:lnTo>
                    <a:lnTo>
                      <a:pt x="57" y="116"/>
                    </a:lnTo>
                    <a:lnTo>
                      <a:pt x="46" y="115"/>
                    </a:lnTo>
                    <a:lnTo>
                      <a:pt x="36" y="112"/>
                    </a:lnTo>
                    <a:lnTo>
                      <a:pt x="26" y="107"/>
                    </a:lnTo>
                    <a:lnTo>
                      <a:pt x="17" y="100"/>
                    </a:lnTo>
                    <a:lnTo>
                      <a:pt x="10" y="92"/>
                    </a:lnTo>
                    <a:lnTo>
                      <a:pt x="4" y="81"/>
                    </a:lnTo>
                    <a:lnTo>
                      <a:pt x="2" y="70"/>
                    </a:lnTo>
                    <a:lnTo>
                      <a:pt x="0" y="59"/>
                    </a:lnTo>
                    <a:lnTo>
                      <a:pt x="0" y="59"/>
                    </a:lnTo>
                    <a:lnTo>
                      <a:pt x="2" y="47"/>
                    </a:lnTo>
                    <a:lnTo>
                      <a:pt x="4" y="36"/>
                    </a:lnTo>
                    <a:lnTo>
                      <a:pt x="10" y="26"/>
                    </a:lnTo>
                    <a:lnTo>
                      <a:pt x="17" y="18"/>
                    </a:lnTo>
                    <a:lnTo>
                      <a:pt x="26" y="11"/>
                    </a:lnTo>
                    <a:lnTo>
                      <a:pt x="36" y="6"/>
                    </a:lnTo>
                    <a:lnTo>
                      <a:pt x="46" y="2"/>
                    </a:lnTo>
                    <a:lnTo>
                      <a:pt x="57" y="0"/>
                    </a:lnTo>
                    <a:lnTo>
                      <a:pt x="57" y="0"/>
                    </a:lnTo>
                    <a:lnTo>
                      <a:pt x="70" y="2"/>
                    </a:lnTo>
                    <a:lnTo>
                      <a:pt x="80" y="6"/>
                    </a:lnTo>
                    <a:lnTo>
                      <a:pt x="90" y="11"/>
                    </a:lnTo>
                    <a:lnTo>
                      <a:pt x="100" y="18"/>
                    </a:lnTo>
                    <a:lnTo>
                      <a:pt x="106" y="26"/>
                    </a:lnTo>
                    <a:lnTo>
                      <a:pt x="112" y="36"/>
                    </a:lnTo>
                    <a:lnTo>
                      <a:pt x="115" y="47"/>
                    </a:lnTo>
                    <a:lnTo>
                      <a:pt x="116" y="59"/>
                    </a:lnTo>
                    <a:lnTo>
                      <a:pt x="11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2" name="角丸四角形 51">
            <a:extLst>
              <a:ext uri="{FF2B5EF4-FFF2-40B4-BE49-F238E27FC236}">
                <a16:creationId xmlns:a16="http://schemas.microsoft.com/office/drawing/2014/main" id="{7252ECF7-D757-5040-8176-6503AE8FC9A7}"/>
              </a:ext>
            </a:extLst>
          </p:cNvPr>
          <p:cNvSpPr/>
          <p:nvPr/>
        </p:nvSpPr>
        <p:spPr>
          <a:xfrm>
            <a:off x="394427" y="4380874"/>
            <a:ext cx="7865395" cy="187220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 name="正方形/長方形 52">
            <a:extLst>
              <a:ext uri="{FF2B5EF4-FFF2-40B4-BE49-F238E27FC236}">
                <a16:creationId xmlns:a16="http://schemas.microsoft.com/office/drawing/2014/main" id="{22F6A93D-C558-5F49-9452-BC87FF915AA0}"/>
              </a:ext>
            </a:extLst>
          </p:cNvPr>
          <p:cNvSpPr/>
          <p:nvPr/>
        </p:nvSpPr>
        <p:spPr>
          <a:xfrm>
            <a:off x="863239" y="4686160"/>
            <a:ext cx="6984776" cy="1334587"/>
          </a:xfrm>
          <a:prstGeom prst="rect">
            <a:avLst/>
          </a:prstGeom>
          <a:noFill/>
          <a:ln w="12700" cap="flat" cmpd="sng" algn="ctr">
            <a:noFill/>
            <a:prstDash val="solid"/>
          </a:ln>
          <a:effectLst/>
        </p:spPr>
        <p:txBody>
          <a:bodyPr wrap="square" tIns="72000" rtlCol="0" anchor="t" anchorCtr="0">
            <a:spAutoFit/>
          </a:bodyPr>
          <a:lstStyle/>
          <a:p>
            <a:pPr>
              <a:spcAft>
                <a:spcPts val="600"/>
              </a:spcAft>
              <a:defRPr/>
            </a:pPr>
            <a:r>
              <a:rPr kumimoji="0" lang="ja-JP" altLang="en-US" sz="1900" b="1" kern="0" dirty="0">
                <a:solidFill>
                  <a:srgbClr val="000000"/>
                </a:solidFill>
                <a:latin typeface="Yu Gothic" panose="020B0400000000000000" pitchFamily="34" charset="-128"/>
                <a:ea typeface="Yu Gothic" panose="020B0400000000000000" pitchFamily="34" charset="-128"/>
              </a:rPr>
              <a:t>とても迅速な対応で助かりました。</a:t>
            </a:r>
            <a:endParaRPr kumimoji="0" lang="en-US" altLang="ja-JP" sz="1900" b="1" kern="0" dirty="0">
              <a:solidFill>
                <a:srgbClr val="000000"/>
              </a:solidFill>
              <a:latin typeface="Yu Gothic" panose="020B0400000000000000" pitchFamily="34" charset="-128"/>
              <a:ea typeface="Yu Gothic" panose="020B0400000000000000" pitchFamily="34" charset="-128"/>
            </a:endParaRPr>
          </a:p>
          <a:p>
            <a:pPr>
              <a:spcAft>
                <a:spcPts val="600"/>
              </a:spcAft>
              <a:defRPr/>
            </a:pPr>
            <a:r>
              <a:rPr kumimoji="0" lang="ja-JP" altLang="en-US" kern="0" dirty="0">
                <a:solidFill>
                  <a:srgbClr val="000000"/>
                </a:solidFill>
                <a:latin typeface="Yu Gothic" panose="020B0400000000000000" pitchFamily="34" charset="-128"/>
                <a:ea typeface="Yu Gothic" panose="020B0400000000000000" pitchFamily="34" charset="-128"/>
              </a:rPr>
              <a:t>納品までのスピードがとても速く、こちらの要望にも迅速に対応していただけたので、とてもたすかりました。</a:t>
            </a:r>
            <a:endParaRPr kumimoji="0" lang="en-US" altLang="ja-JP" kern="0" dirty="0">
              <a:solidFill>
                <a:srgbClr val="000000"/>
              </a:solidFill>
              <a:latin typeface="Yu Gothic" panose="020B0400000000000000" pitchFamily="34" charset="-128"/>
              <a:ea typeface="Yu Gothic" panose="020B0400000000000000" pitchFamily="34" charset="-128"/>
            </a:endParaRPr>
          </a:p>
          <a:p>
            <a:pPr algn="r">
              <a:spcAft>
                <a:spcPts val="600"/>
              </a:spcAft>
              <a:defRPr/>
            </a:pPr>
            <a:r>
              <a:rPr kumimoji="0" lang="ja-JP" altLang="en-US" sz="1400" kern="0" dirty="0">
                <a:solidFill>
                  <a:srgbClr val="000000"/>
                </a:solidFill>
                <a:latin typeface="Yu Gothic" panose="020B0400000000000000" pitchFamily="34" charset="-128"/>
                <a:ea typeface="Yu Gothic" panose="020B0400000000000000" pitchFamily="34" charset="-128"/>
              </a:rPr>
              <a:t>●●株式会社 ●●様</a:t>
            </a:r>
            <a:endParaRPr kumimoji="0" lang="en-US" altLang="ja-JP" sz="1400" kern="0" dirty="0">
              <a:solidFill>
                <a:srgbClr val="0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494917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dirty="0"/>
              <a:t>よくあるご質問</a:t>
            </a:r>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77" name="正方形/長方形 76">
            <a:extLst>
              <a:ext uri="{FF2B5EF4-FFF2-40B4-BE49-F238E27FC236}">
                <a16:creationId xmlns:a16="http://schemas.microsoft.com/office/drawing/2014/main" id="{9FAF0C42-3DF4-D34E-954B-9771DF0033DB}"/>
              </a:ext>
            </a:extLst>
          </p:cNvPr>
          <p:cNvSpPr/>
          <p:nvPr/>
        </p:nvSpPr>
        <p:spPr>
          <a:xfrm>
            <a:off x="2684237" y="1742030"/>
            <a:ext cx="7371554" cy="782509"/>
          </a:xfrm>
          <a:prstGeom prst="rect">
            <a:avLst/>
          </a:prstGeom>
          <a:noFill/>
          <a:ln w="12700" cap="flat" cmpd="sng" algn="ctr">
            <a:noFill/>
            <a:prstDash val="solid"/>
          </a:ln>
          <a:effectLst/>
        </p:spPr>
        <p:txBody>
          <a:bodyPr tIns="72000" rtlCol="0" anchor="t" anchorCtr="0"/>
          <a:lstStyle/>
          <a:p>
            <a:pPr>
              <a:spcAft>
                <a:spcPts val="600"/>
              </a:spcAft>
              <a:defRPr/>
            </a:pPr>
            <a:r>
              <a:rPr kumimoji="0" lang="ja-JP" altLang="en-US" sz="2400" kern="0">
                <a:solidFill>
                  <a:srgbClr val="000000"/>
                </a:solidFill>
                <a:latin typeface="Yu Gothic" panose="020B0400000000000000" pitchFamily="34" charset="-128"/>
                <a:ea typeface="Yu Gothic" panose="020B0400000000000000" pitchFamily="34" charset="-128"/>
              </a:rPr>
              <a:t>資料を一度も作ったことがないのですがそれでも</a:t>
            </a:r>
            <a:br>
              <a:rPr kumimoji="0" lang="en-US" altLang="ja-JP" sz="2400" kern="0" dirty="0">
                <a:solidFill>
                  <a:srgbClr val="000000"/>
                </a:solidFill>
                <a:latin typeface="Yu Gothic" panose="020B0400000000000000" pitchFamily="34" charset="-128"/>
                <a:ea typeface="Yu Gothic" panose="020B0400000000000000" pitchFamily="34" charset="-128"/>
              </a:rPr>
            </a:br>
            <a:r>
              <a:rPr kumimoji="0" lang="ja-JP" altLang="en-US" sz="2400" kern="0">
                <a:solidFill>
                  <a:srgbClr val="000000"/>
                </a:solidFill>
                <a:latin typeface="Yu Gothic" panose="020B0400000000000000" pitchFamily="34" charset="-128"/>
                <a:ea typeface="Yu Gothic" panose="020B0400000000000000" pitchFamily="34" charset="-128"/>
              </a:rPr>
              <a:t>大丈夫でしょうか？</a:t>
            </a:r>
            <a:endParaRPr kumimoji="0" lang="en-US" altLang="ja-JP" sz="2400" kern="0" dirty="0">
              <a:solidFill>
                <a:srgbClr val="000000"/>
              </a:solidFill>
              <a:latin typeface="Yu Gothic" panose="020B0400000000000000" pitchFamily="34" charset="-128"/>
              <a:ea typeface="Yu Gothic" panose="020B0400000000000000" pitchFamily="34" charset="-128"/>
            </a:endParaRPr>
          </a:p>
        </p:txBody>
      </p:sp>
      <p:sp>
        <p:nvSpPr>
          <p:cNvPr id="5" name="円形吹き出し 4"/>
          <p:cNvSpPr/>
          <p:nvPr/>
        </p:nvSpPr>
        <p:spPr>
          <a:xfrm>
            <a:off x="1867990" y="691873"/>
            <a:ext cx="1080276" cy="1080118"/>
          </a:xfrm>
          <a:prstGeom prst="wedgeEllipseCallout">
            <a:avLst>
              <a:gd name="adj1" fmla="val -62646"/>
              <a:gd name="adj2" fmla="val 625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b="1" dirty="0">
                <a:latin typeface="Yu Gothic" panose="020B0400000000000000" pitchFamily="34" charset="-128"/>
                <a:ea typeface="Yu Gothic" panose="020B0400000000000000" pitchFamily="34" charset="-128"/>
                <a:cs typeface="メイリオ" panose="020B0604030504040204" pitchFamily="50" charset="-128"/>
              </a:rPr>
              <a:t>Q</a:t>
            </a:r>
            <a:endParaRPr lang="ja-JP" altLang="en-US" sz="4800" b="1" dirty="0">
              <a:latin typeface="Yu Gothic" panose="020B0400000000000000" pitchFamily="34" charset="-128"/>
              <a:ea typeface="Yu Gothic" panose="020B0400000000000000" pitchFamily="34" charset="-128"/>
              <a:cs typeface="メイリオ" panose="020B0604030504040204" pitchFamily="50" charset="-128"/>
            </a:endParaRPr>
          </a:p>
        </p:txBody>
      </p:sp>
      <p:sp>
        <p:nvSpPr>
          <p:cNvPr id="25" name="円形吹き出し 24"/>
          <p:cNvSpPr/>
          <p:nvPr/>
        </p:nvSpPr>
        <p:spPr>
          <a:xfrm flipH="1">
            <a:off x="1882520" y="3317455"/>
            <a:ext cx="1080276" cy="1080118"/>
          </a:xfrm>
          <a:prstGeom prst="wedgeEllipseCallout">
            <a:avLst>
              <a:gd name="adj1" fmla="val -62646"/>
              <a:gd name="adj2" fmla="val 62500"/>
            </a:avLst>
          </a:prstGeom>
          <a:solidFill>
            <a:srgbClr val="176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b="1" dirty="0">
                <a:latin typeface="Yu Gothic" panose="020B0400000000000000" pitchFamily="34" charset="-128"/>
                <a:ea typeface="Yu Gothic" panose="020B0400000000000000" pitchFamily="34" charset="-128"/>
                <a:cs typeface="メイリオ" panose="020B0604030504040204" pitchFamily="50" charset="-128"/>
              </a:rPr>
              <a:t>A</a:t>
            </a:r>
            <a:endParaRPr lang="ja-JP" altLang="en-US" sz="4800" b="1" dirty="0">
              <a:latin typeface="Yu Gothic" panose="020B0400000000000000" pitchFamily="34" charset="-128"/>
              <a:ea typeface="Yu Gothic" panose="020B0400000000000000" pitchFamily="34"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9FAF0C42-3DF4-D34E-954B-9771DF0033DB}"/>
              </a:ext>
            </a:extLst>
          </p:cNvPr>
          <p:cNvSpPr/>
          <p:nvPr/>
        </p:nvSpPr>
        <p:spPr>
          <a:xfrm>
            <a:off x="2684237" y="4611945"/>
            <a:ext cx="7371554" cy="850313"/>
          </a:xfrm>
          <a:prstGeom prst="rect">
            <a:avLst/>
          </a:prstGeom>
          <a:noFill/>
          <a:ln w="12700" cap="flat" cmpd="sng" algn="ctr">
            <a:noFill/>
            <a:prstDash val="solid"/>
          </a:ln>
          <a:effectLst/>
        </p:spPr>
        <p:txBody>
          <a:bodyPr tIns="72000" rtlCol="0" anchor="t" anchorCtr="0"/>
          <a:lstStyle/>
          <a:p>
            <a:pPr>
              <a:spcAft>
                <a:spcPts val="600"/>
              </a:spcAft>
              <a:defRPr/>
            </a:pPr>
            <a:r>
              <a:rPr kumimoji="0" lang="ja-JP" altLang="en-US" sz="2400" b="1" kern="0">
                <a:solidFill>
                  <a:srgbClr val="176980"/>
                </a:solidFill>
                <a:latin typeface="Yu Gothic" panose="020B0400000000000000" pitchFamily="34" charset="-128"/>
                <a:ea typeface="Yu Gothic" panose="020B0400000000000000" pitchFamily="34" charset="-128"/>
              </a:rPr>
              <a:t>大丈夫です。パソコンの基本的な操作とパワーポイントを使ったことがあれば問題ありません。</a:t>
            </a:r>
            <a:endParaRPr kumimoji="0" lang="en-US" altLang="ja-JP" sz="2400" b="1" kern="0" dirty="0">
              <a:solidFill>
                <a:srgbClr val="176980"/>
              </a:solidFill>
              <a:latin typeface="Yu Gothic" panose="020B0400000000000000" pitchFamily="34" charset="-128"/>
              <a:ea typeface="Yu Gothic" panose="020B0400000000000000" pitchFamily="34" charset="-128"/>
            </a:endParaRPr>
          </a:p>
        </p:txBody>
      </p:sp>
      <p:cxnSp>
        <p:nvCxnSpPr>
          <p:cNvPr id="10" name="直線コネクタ 9"/>
          <p:cNvCxnSpPr/>
          <p:nvPr/>
        </p:nvCxnSpPr>
        <p:spPr>
          <a:xfrm>
            <a:off x="2684237" y="2708095"/>
            <a:ext cx="737155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684237" y="5645830"/>
            <a:ext cx="7371554" cy="0"/>
          </a:xfrm>
          <a:prstGeom prst="line">
            <a:avLst/>
          </a:prstGeom>
          <a:ln w="19050">
            <a:solidFill>
              <a:srgbClr val="1769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141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a:t>サービス内容</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5" name="正方形/長方形 4">
            <a:extLst>
              <a:ext uri="{FF2B5EF4-FFF2-40B4-BE49-F238E27FC236}">
                <a16:creationId xmlns:a16="http://schemas.microsoft.com/office/drawing/2014/main" id="{FE24F161-9B95-694D-9519-EF080E566D68}"/>
              </a:ext>
            </a:extLst>
          </p:cNvPr>
          <p:cNvSpPr/>
          <p:nvPr/>
        </p:nvSpPr>
        <p:spPr>
          <a:xfrm>
            <a:off x="0" y="1196752"/>
            <a:ext cx="12192000" cy="46771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58EECA8B-29F4-D147-B848-2524C94C6C72}"/>
              </a:ext>
            </a:extLst>
          </p:cNvPr>
          <p:cNvSpPr/>
          <p:nvPr/>
        </p:nvSpPr>
        <p:spPr>
          <a:xfrm>
            <a:off x="3966369" y="1899807"/>
            <a:ext cx="4608512" cy="4245128"/>
          </a:xfrm>
          <a:prstGeom prst="rect">
            <a:avLst/>
          </a:prstGeom>
          <a:noFill/>
          <a:ln w="12700" cap="flat" cmpd="sng" algn="ctr">
            <a:noFill/>
            <a:prstDash val="solid"/>
          </a:ln>
          <a:effectLst/>
        </p:spPr>
        <p:txBody>
          <a:bodyPr tIns="72000" rtlCol="0" anchor="t" anchorCtr="0"/>
          <a:lstStyle/>
          <a:p>
            <a:pPr marL="406400" indent="-406400">
              <a:lnSpc>
                <a:spcPct val="150000"/>
              </a:lnSpc>
              <a:buFont typeface="+mj-lt"/>
              <a:buAutoNum type="arabicPeriod"/>
            </a:pPr>
            <a:r>
              <a:rPr lang="ja-JP" altLang="en-US" sz="3600" b="1">
                <a:latin typeface="Yu Gothic" panose="020B0400000000000000" pitchFamily="34" charset="-128"/>
                <a:ea typeface="Yu Gothic" panose="020B0400000000000000" pitchFamily="34" charset="-128"/>
              </a:rPr>
              <a:t>フルサポート</a:t>
            </a:r>
            <a:endParaRPr lang="en-US" altLang="ja-JP" sz="3600" b="1" dirty="0">
              <a:latin typeface="Yu Gothic" panose="020B0400000000000000" pitchFamily="34" charset="-128"/>
              <a:ea typeface="Yu Gothic" panose="020B0400000000000000" pitchFamily="34" charset="-128"/>
            </a:endParaRPr>
          </a:p>
          <a:p>
            <a:pPr marL="406400" indent="-406400">
              <a:lnSpc>
                <a:spcPct val="150000"/>
              </a:lnSpc>
              <a:buFont typeface="+mj-lt"/>
              <a:buAutoNum type="arabicPeriod"/>
            </a:pPr>
            <a:r>
              <a:rPr lang="ja-JP" altLang="en-US" sz="3600" b="1">
                <a:latin typeface="Yu Gothic" panose="020B0400000000000000" pitchFamily="34" charset="-128"/>
                <a:ea typeface="Yu Gothic" panose="020B0400000000000000" pitchFamily="34" charset="-128"/>
              </a:rPr>
              <a:t>丁寧な指導</a:t>
            </a:r>
            <a:endParaRPr lang="en-US" altLang="ja-JP" sz="3600" b="1" dirty="0">
              <a:latin typeface="Yu Gothic" panose="020B0400000000000000" pitchFamily="34" charset="-128"/>
              <a:ea typeface="Yu Gothic" panose="020B0400000000000000" pitchFamily="34" charset="-128"/>
            </a:endParaRPr>
          </a:p>
          <a:p>
            <a:pPr marL="406400" indent="-406400">
              <a:lnSpc>
                <a:spcPct val="150000"/>
              </a:lnSpc>
              <a:buFont typeface="+mj-lt"/>
              <a:buAutoNum type="arabicPeriod"/>
            </a:pPr>
            <a:r>
              <a:rPr lang="ja-JP" altLang="en-US" sz="3600" b="1">
                <a:latin typeface="Yu Gothic" panose="020B0400000000000000" pitchFamily="34" charset="-128"/>
                <a:ea typeface="Yu Gothic" panose="020B0400000000000000" pitchFamily="34" charset="-128"/>
              </a:rPr>
              <a:t>個人に合った講義</a:t>
            </a:r>
            <a:endParaRPr lang="en-US" altLang="ja-JP" sz="3600" b="1" dirty="0">
              <a:latin typeface="Yu Gothic" panose="020B0400000000000000" pitchFamily="34" charset="-128"/>
              <a:ea typeface="Yu Gothic" panose="020B0400000000000000" pitchFamily="34" charset="-128"/>
            </a:endParaRPr>
          </a:p>
          <a:p>
            <a:pPr marL="406400" indent="-406400">
              <a:lnSpc>
                <a:spcPct val="150000"/>
              </a:lnSpc>
              <a:buFont typeface="+mj-lt"/>
              <a:buAutoNum type="arabicPeriod"/>
            </a:pPr>
            <a:r>
              <a:rPr lang="ja-JP" altLang="en-US" sz="3600" b="1">
                <a:latin typeface="Yu Gothic" panose="020B0400000000000000" pitchFamily="34" charset="-128"/>
                <a:ea typeface="Yu Gothic" panose="020B0400000000000000" pitchFamily="34" charset="-128"/>
              </a:rPr>
              <a:t>一生物のスキル</a:t>
            </a:r>
            <a:endParaRPr lang="en-US" altLang="ja-JP" sz="3600" b="1" dirty="0">
              <a:latin typeface="Yu Gothic" panose="020B0400000000000000" pitchFamily="34" charset="-128"/>
              <a:ea typeface="Yu Gothic" panose="020B0400000000000000" pitchFamily="34" charset="-128"/>
            </a:endParaRPr>
          </a:p>
          <a:p>
            <a:pPr>
              <a:lnSpc>
                <a:spcPct val="150000"/>
              </a:lnSpc>
            </a:pPr>
            <a:endParaRPr lang="en-US" altLang="ja-JP" sz="3600" b="1" dirty="0">
              <a:latin typeface="Yu Gothic" panose="020B0400000000000000" pitchFamily="34" charset="-128"/>
              <a:ea typeface="Yu Gothic" panose="020B0400000000000000" pitchFamily="34" charset="-128"/>
            </a:endParaRPr>
          </a:p>
          <a:p>
            <a:pPr>
              <a:lnSpc>
                <a:spcPct val="150000"/>
              </a:lnSpc>
            </a:pPr>
            <a:endParaRPr lang="en-US" altLang="ja-JP" sz="3600" b="1" dirty="0">
              <a:latin typeface="Yu Gothic" panose="020B0400000000000000" pitchFamily="34" charset="-128"/>
              <a:ea typeface="Yu Gothic" panose="020B0400000000000000" pitchFamily="34" charset="-128"/>
            </a:endParaRPr>
          </a:p>
          <a:p>
            <a:pPr>
              <a:lnSpc>
                <a:spcPct val="150000"/>
              </a:lnSpc>
              <a:spcAft>
                <a:spcPts val="600"/>
              </a:spcAft>
              <a:tabLst>
                <a:tab pos="2390775" algn="l"/>
              </a:tabLst>
              <a:defRPr/>
            </a:pPr>
            <a:endParaRPr kumimoji="0" lang="en-US" altLang="ja-JP" sz="2800" b="1" kern="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853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dirty="0"/>
              <a:t>費用</a:t>
            </a:r>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9" name="正方形/長方形 8">
            <a:extLst>
              <a:ext uri="{FF2B5EF4-FFF2-40B4-BE49-F238E27FC236}">
                <a16:creationId xmlns:a16="http://schemas.microsoft.com/office/drawing/2014/main" id="{0E53BC02-4830-4844-9317-11D3E0888E91}"/>
              </a:ext>
            </a:extLst>
          </p:cNvPr>
          <p:cNvSpPr/>
          <p:nvPr/>
        </p:nvSpPr>
        <p:spPr>
          <a:xfrm>
            <a:off x="2135560" y="1371600"/>
            <a:ext cx="8136904" cy="4289714"/>
          </a:xfrm>
          <a:prstGeom prst="rect">
            <a:avLst/>
          </a:prstGeom>
          <a:noFill/>
          <a:ln w="12700" cap="flat" cmpd="sng" algn="ctr">
            <a:noFill/>
            <a:prstDash val="solid"/>
          </a:ln>
          <a:effectLst/>
        </p:spPr>
        <p:txBody>
          <a:bodyPr tIns="72000" rtlCol="0" anchor="ctr" anchorCtr="0"/>
          <a:lstStyle/>
          <a:p>
            <a:pPr algn="ctr">
              <a:spcAft>
                <a:spcPts val="600"/>
              </a:spcAft>
              <a:defRPr/>
            </a:pPr>
            <a:r>
              <a:rPr kumimoji="0" lang="ja-JP" altLang="en-US" sz="6000" b="1" kern="0">
                <a:solidFill>
                  <a:schemeClr val="accent6"/>
                </a:solidFill>
                <a:latin typeface="Yu Gothic" panose="020B0400000000000000" pitchFamily="34" charset="-128"/>
                <a:ea typeface="Yu Gothic" panose="020B0400000000000000" pitchFamily="34" charset="-128"/>
              </a:rPr>
              <a:t>一生物のスキルが</a:t>
            </a:r>
            <a:br>
              <a:rPr kumimoji="0" lang="en-US" altLang="ja-JP" sz="6000" b="1" kern="0" dirty="0">
                <a:solidFill>
                  <a:schemeClr val="accent6"/>
                </a:solidFill>
                <a:latin typeface="Yu Gothic" panose="020B0400000000000000" pitchFamily="34" charset="-128"/>
                <a:ea typeface="Yu Gothic" panose="020B0400000000000000" pitchFamily="34" charset="-128"/>
              </a:rPr>
            </a:br>
            <a:r>
              <a:rPr kumimoji="0" lang="en-US" altLang="ja-JP" sz="11500" b="1" kern="0" dirty="0">
                <a:solidFill>
                  <a:schemeClr val="accent6"/>
                </a:solidFill>
                <a:latin typeface="Yu Gothic" panose="020B0400000000000000" pitchFamily="34" charset="-128"/>
                <a:ea typeface="Yu Gothic" panose="020B0400000000000000" pitchFamily="34" charset="-128"/>
              </a:rPr>
              <a:t>00</a:t>
            </a:r>
            <a:r>
              <a:rPr kumimoji="0" lang="ja-JP" altLang="en-US" sz="6000" b="1" kern="0">
                <a:solidFill>
                  <a:schemeClr val="accent6"/>
                </a:solidFill>
                <a:latin typeface="Yu Gothic" panose="020B0400000000000000" pitchFamily="34" charset="-128"/>
                <a:ea typeface="Yu Gothic" panose="020B0400000000000000" pitchFamily="34" charset="-128"/>
              </a:rPr>
              <a:t>万円</a:t>
            </a:r>
            <a:br>
              <a:rPr kumimoji="0" lang="en-US" altLang="ja-JP" sz="6000" b="1" kern="0" dirty="0">
                <a:solidFill>
                  <a:schemeClr val="accent6"/>
                </a:solidFill>
                <a:latin typeface="Yu Gothic" panose="020B0400000000000000" pitchFamily="34" charset="-128"/>
                <a:ea typeface="Yu Gothic" panose="020B0400000000000000" pitchFamily="34" charset="-128"/>
              </a:rPr>
            </a:br>
            <a:r>
              <a:rPr kumimoji="0" lang="ja-JP" altLang="en-US" sz="6000" b="1" kern="0">
                <a:solidFill>
                  <a:schemeClr val="accent6"/>
                </a:solidFill>
                <a:latin typeface="Yu Gothic" panose="020B0400000000000000" pitchFamily="34" charset="-128"/>
                <a:ea typeface="Yu Gothic" panose="020B0400000000000000" pitchFamily="34" charset="-128"/>
              </a:rPr>
              <a:t>で手に入ります。</a:t>
            </a:r>
            <a:endParaRPr kumimoji="0" lang="en-US" altLang="ja-JP" sz="6000" b="1" kern="0" dirty="0">
              <a:solidFill>
                <a:schemeClr val="accent6"/>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42895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a:t>あなたのストーリーを語る</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6" name="フッター プレースホルダー 3">
            <a:extLst>
              <a:ext uri="{FF2B5EF4-FFF2-40B4-BE49-F238E27FC236}">
                <a16:creationId xmlns:a16="http://schemas.microsoft.com/office/drawing/2014/main" id="{B0A19BE3-DEC6-8246-A39F-B5630C653651}"/>
              </a:ext>
            </a:extLst>
          </p:cNvPr>
          <p:cNvSpPr txBox="1">
            <a:spLocks/>
          </p:cNvSpPr>
          <p:nvPr/>
        </p:nvSpPr>
        <p:spPr>
          <a:xfrm>
            <a:off x="4745945" y="6469336"/>
            <a:ext cx="2699931"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a:t>会社名</a:t>
            </a:r>
            <a:endParaRPr lang="ja-JP" altLang="en-US" dirty="0"/>
          </a:p>
        </p:txBody>
      </p:sp>
      <p:sp>
        <p:nvSpPr>
          <p:cNvPr id="14" name="正方形/長方形 13">
            <a:extLst>
              <a:ext uri="{FF2B5EF4-FFF2-40B4-BE49-F238E27FC236}">
                <a16:creationId xmlns:a16="http://schemas.microsoft.com/office/drawing/2014/main" id="{E5B08E86-D814-8044-B495-7150EACE013C}"/>
              </a:ext>
            </a:extLst>
          </p:cNvPr>
          <p:cNvSpPr/>
          <p:nvPr/>
        </p:nvSpPr>
        <p:spPr>
          <a:xfrm>
            <a:off x="3058342" y="2258436"/>
            <a:ext cx="9133658" cy="9201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a:extLst>
              <a:ext uri="{FF2B5EF4-FFF2-40B4-BE49-F238E27FC236}">
                <a16:creationId xmlns:a16="http://schemas.microsoft.com/office/drawing/2014/main" id="{5D916650-93B6-B241-9A49-BD09C6BC1FEE}"/>
              </a:ext>
            </a:extLst>
          </p:cNvPr>
          <p:cNvSpPr/>
          <p:nvPr/>
        </p:nvSpPr>
        <p:spPr>
          <a:xfrm>
            <a:off x="3485572" y="2348880"/>
            <a:ext cx="4545402" cy="661343"/>
          </a:xfrm>
          <a:prstGeom prst="rect">
            <a:avLst/>
          </a:prstGeom>
          <a:noFill/>
          <a:ln w="12700" cap="flat" cmpd="sng" algn="ctr">
            <a:noFill/>
            <a:prstDash val="solid"/>
          </a:ln>
          <a:effectLst/>
        </p:spPr>
        <p:txBody>
          <a:bodyPr tIns="72000" rtlCol="0" anchor="t" anchorCtr="0"/>
          <a:lstStyle/>
          <a:p>
            <a:pPr>
              <a:spcAft>
                <a:spcPts val="600"/>
              </a:spcAft>
              <a:defRPr/>
            </a:pPr>
            <a:r>
              <a:rPr kumimoji="0" lang="ja-JP" altLang="en-US" sz="2000" b="1" kern="0">
                <a:solidFill>
                  <a:schemeClr val="bg1"/>
                </a:solidFill>
                <a:latin typeface="Yu Gothic" panose="020B0400000000000000" pitchFamily="34" charset="-128"/>
                <a:ea typeface="Yu Gothic" panose="020B0400000000000000" pitchFamily="34" charset="-128"/>
              </a:rPr>
              <a:t>プレゼン</a:t>
            </a:r>
            <a:r>
              <a:rPr kumimoji="0" lang="en-US" altLang="ja-JP" sz="2000" b="1" kern="0" dirty="0">
                <a:solidFill>
                  <a:schemeClr val="bg1"/>
                </a:solidFill>
                <a:latin typeface="Yu Gothic" panose="020B0400000000000000" pitchFamily="34" charset="-128"/>
                <a:ea typeface="Yu Gothic" panose="020B0400000000000000" pitchFamily="34" charset="-128"/>
              </a:rPr>
              <a:t> </a:t>
            </a:r>
            <a:r>
              <a:rPr kumimoji="0" lang="ja-JP" altLang="en-US" sz="2000" b="1" kern="0">
                <a:solidFill>
                  <a:schemeClr val="bg1"/>
                </a:solidFill>
                <a:latin typeface="Yu Gothic" panose="020B0400000000000000" pitchFamily="34" charset="-128"/>
                <a:ea typeface="Yu Gothic" panose="020B0400000000000000" pitchFamily="34" charset="-128"/>
              </a:rPr>
              <a:t>太郎</a:t>
            </a:r>
            <a:r>
              <a:rPr lang="ja-JP" altLang="en-US" b="1">
                <a:solidFill>
                  <a:srgbClr val="FFFFFF"/>
                </a:solidFill>
                <a:latin typeface="Yu Gothic" panose="020B0400000000000000" pitchFamily="34" charset="-128"/>
                <a:ea typeface="Yu Gothic" panose="020B0400000000000000" pitchFamily="34" charset="-128"/>
              </a:rPr>
              <a:t>｜</a:t>
            </a:r>
            <a:r>
              <a:rPr lang="en-US" altLang="ja-JP" b="1" dirty="0" err="1">
                <a:solidFill>
                  <a:srgbClr val="FFFFFF"/>
                </a:solidFill>
                <a:latin typeface="Yu Gothic" panose="020B0400000000000000" pitchFamily="34" charset="-128"/>
                <a:ea typeface="Yu Gothic" panose="020B0400000000000000" pitchFamily="34" charset="-128"/>
              </a:rPr>
              <a:t>Presen</a:t>
            </a:r>
            <a:r>
              <a:rPr lang="en-US" altLang="ja-JP" b="1" dirty="0">
                <a:solidFill>
                  <a:srgbClr val="FFFFFF"/>
                </a:solidFill>
                <a:latin typeface="Yu Gothic" panose="020B0400000000000000" pitchFamily="34" charset="-128"/>
                <a:ea typeface="Yu Gothic" panose="020B0400000000000000" pitchFamily="34" charset="-128"/>
              </a:rPr>
              <a:t> </a:t>
            </a:r>
            <a:r>
              <a:rPr lang="en-US" altLang="ja-JP" b="1" dirty="0" err="1">
                <a:solidFill>
                  <a:srgbClr val="FFFFFF"/>
                </a:solidFill>
                <a:latin typeface="Yu Gothic" panose="020B0400000000000000" pitchFamily="34" charset="-128"/>
                <a:ea typeface="Yu Gothic" panose="020B0400000000000000" pitchFamily="34" charset="-128"/>
              </a:rPr>
              <a:t>tarou</a:t>
            </a:r>
            <a:endParaRPr lang="en-US" altLang="ja-JP" b="1" dirty="0">
              <a:solidFill>
                <a:srgbClr val="FFFFFF"/>
              </a:solidFill>
              <a:latin typeface="Yu Gothic" panose="020B0400000000000000" pitchFamily="34" charset="-128"/>
              <a:ea typeface="Yu Gothic" panose="020B0400000000000000" pitchFamily="34" charset="-128"/>
            </a:endParaRPr>
          </a:p>
          <a:p>
            <a:pPr>
              <a:spcAft>
                <a:spcPts val="600"/>
              </a:spcAft>
              <a:defRPr/>
            </a:pPr>
            <a:r>
              <a:rPr kumimoji="0" lang="ja-JP" altLang="en-US" b="1" kern="0">
                <a:solidFill>
                  <a:srgbClr val="FFFFFF"/>
                </a:solidFill>
                <a:latin typeface="Yu Gothic" panose="020B0400000000000000" pitchFamily="34" charset="-128"/>
                <a:ea typeface="Yu Gothic" panose="020B0400000000000000" pitchFamily="34" charset="-128"/>
              </a:rPr>
              <a:t>代表取締役</a:t>
            </a:r>
            <a:r>
              <a:rPr kumimoji="0" lang="en-US" altLang="ja-JP" b="1" kern="0" dirty="0">
                <a:solidFill>
                  <a:srgbClr val="FFFFFF"/>
                </a:solidFill>
                <a:latin typeface="Yu Gothic" panose="020B0400000000000000" pitchFamily="34" charset="-128"/>
                <a:ea typeface="Yu Gothic" panose="020B0400000000000000" pitchFamily="34" charset="-128"/>
              </a:rPr>
              <a:t> </a:t>
            </a:r>
            <a:r>
              <a:rPr kumimoji="0" lang="ja-JP" altLang="en-US" b="1" kern="0">
                <a:solidFill>
                  <a:srgbClr val="FFFFFF"/>
                </a:solidFill>
                <a:latin typeface="Yu Gothic" panose="020B0400000000000000" pitchFamily="34" charset="-128"/>
                <a:ea typeface="Yu Gothic" panose="020B0400000000000000" pitchFamily="34" charset="-128"/>
              </a:rPr>
              <a:t>コンサルタント</a:t>
            </a:r>
            <a:endParaRPr kumimoji="0" lang="en-US" altLang="ja-JP" b="1" kern="0" dirty="0">
              <a:solidFill>
                <a:schemeClr val="bg1"/>
              </a:solidFill>
              <a:latin typeface="Yu Gothic" panose="020B0400000000000000" pitchFamily="34" charset="-128"/>
              <a:ea typeface="Yu Gothic" panose="020B0400000000000000" pitchFamily="34" charset="-128"/>
            </a:endParaRPr>
          </a:p>
        </p:txBody>
      </p:sp>
      <p:sp>
        <p:nvSpPr>
          <p:cNvPr id="16" name="正方形/長方形 15">
            <a:extLst>
              <a:ext uri="{FF2B5EF4-FFF2-40B4-BE49-F238E27FC236}">
                <a16:creationId xmlns:a16="http://schemas.microsoft.com/office/drawing/2014/main" id="{38A0547C-8D6F-0643-B65B-1A1577EF10B5}"/>
              </a:ext>
            </a:extLst>
          </p:cNvPr>
          <p:cNvSpPr/>
          <p:nvPr/>
        </p:nvSpPr>
        <p:spPr>
          <a:xfrm>
            <a:off x="358411" y="1916832"/>
            <a:ext cx="2699931" cy="3355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a:extLst>
              <a:ext uri="{FF2B5EF4-FFF2-40B4-BE49-F238E27FC236}">
                <a16:creationId xmlns:a16="http://schemas.microsoft.com/office/drawing/2014/main" id="{4974C7AA-0B45-194E-A43F-55647A2675B1}"/>
              </a:ext>
            </a:extLst>
          </p:cNvPr>
          <p:cNvSpPr/>
          <p:nvPr/>
        </p:nvSpPr>
        <p:spPr>
          <a:xfrm>
            <a:off x="1150500" y="3178541"/>
            <a:ext cx="1095937" cy="395784"/>
          </a:xfrm>
          <a:prstGeom prst="rect">
            <a:avLst/>
          </a:prstGeom>
          <a:noFill/>
          <a:ln w="12700" cap="flat" cmpd="sng" algn="ctr">
            <a:noFill/>
            <a:prstDash val="solid"/>
          </a:ln>
          <a:effectLst/>
        </p:spPr>
        <p:txBody>
          <a:bodyPr tIns="72000" rtlCol="0" anchor="t" anchorCtr="0"/>
          <a:lstStyle/>
          <a:p>
            <a:pPr algn="ctr">
              <a:spcAft>
                <a:spcPts val="600"/>
              </a:spcAft>
              <a:defRPr/>
            </a:pPr>
            <a:r>
              <a:rPr kumimoji="0" lang="ja-JP" altLang="en-US" sz="1200" kern="0">
                <a:solidFill>
                  <a:srgbClr val="C00000"/>
                </a:solidFill>
                <a:latin typeface="Yu Gothic" panose="020B0400000000000000" pitchFamily="34" charset="-128"/>
                <a:ea typeface="Yu Gothic" panose="020B0400000000000000" pitchFamily="34" charset="-128"/>
              </a:rPr>
              <a:t>あなたの</a:t>
            </a:r>
            <a:br>
              <a:rPr kumimoji="0" lang="en-US" altLang="ja-JP" sz="1200" kern="0" dirty="0">
                <a:solidFill>
                  <a:srgbClr val="C00000"/>
                </a:solidFill>
                <a:latin typeface="Yu Gothic" panose="020B0400000000000000" pitchFamily="34" charset="-128"/>
                <a:ea typeface="Yu Gothic" panose="020B0400000000000000" pitchFamily="34" charset="-128"/>
              </a:rPr>
            </a:br>
            <a:r>
              <a:rPr kumimoji="0" lang="ja-JP" altLang="en-US" sz="1200" kern="0">
                <a:solidFill>
                  <a:srgbClr val="C00000"/>
                </a:solidFill>
                <a:latin typeface="Yu Gothic" panose="020B0400000000000000" pitchFamily="34" charset="-128"/>
                <a:ea typeface="Yu Gothic" panose="020B0400000000000000" pitchFamily="34" charset="-128"/>
              </a:rPr>
              <a:t>顔写真</a:t>
            </a:r>
            <a:endParaRPr kumimoji="0" lang="en-US" altLang="ja-JP" sz="1200" kern="0" dirty="0">
              <a:solidFill>
                <a:srgbClr val="C00000"/>
              </a:solidFill>
              <a:latin typeface="Yu Gothic" panose="020B0400000000000000" pitchFamily="34" charset="-128"/>
              <a:ea typeface="Yu Gothic" panose="020B0400000000000000" pitchFamily="34" charset="-128"/>
            </a:endParaRPr>
          </a:p>
        </p:txBody>
      </p:sp>
      <p:sp>
        <p:nvSpPr>
          <p:cNvPr id="18" name="正方形/長方形 17">
            <a:extLst>
              <a:ext uri="{FF2B5EF4-FFF2-40B4-BE49-F238E27FC236}">
                <a16:creationId xmlns:a16="http://schemas.microsoft.com/office/drawing/2014/main" id="{A378F083-5327-6A49-9452-53B9799A14EE}"/>
              </a:ext>
            </a:extLst>
          </p:cNvPr>
          <p:cNvSpPr/>
          <p:nvPr/>
        </p:nvSpPr>
        <p:spPr>
          <a:xfrm>
            <a:off x="3382875" y="3460359"/>
            <a:ext cx="2566513" cy="1811641"/>
          </a:xfrm>
          <a:prstGeom prst="rect">
            <a:avLst/>
          </a:prstGeom>
          <a:noFill/>
          <a:ln w="12700" cap="flat" cmpd="sng" algn="ctr">
            <a:noFill/>
            <a:prstDash val="solid"/>
          </a:ln>
          <a:effectLst/>
        </p:spPr>
        <p:txBody>
          <a:bodyPr tIns="72000" rtlCol="0" anchor="t" anchorCtr="0">
            <a:spAutoFit/>
          </a:bodyPr>
          <a:lstStyle/>
          <a:p>
            <a:pPr indent="9525">
              <a:spcAft>
                <a:spcPts val="600"/>
              </a:spcAft>
              <a:defRPr/>
            </a:pPr>
            <a:r>
              <a:rPr kumimoji="0" lang="en-US" altLang="ja-JP" kern="0" dirty="0">
                <a:solidFill>
                  <a:srgbClr val="000000"/>
                </a:solidFill>
                <a:latin typeface="Yu Gothic" panose="020B0400000000000000" pitchFamily="34" charset="-128"/>
                <a:ea typeface="Yu Gothic" panose="020B0400000000000000" pitchFamily="34" charset="-128"/>
              </a:rPr>
              <a:t>【</a:t>
            </a:r>
            <a:r>
              <a:rPr kumimoji="0" lang="ja-JP" altLang="en-US" kern="0">
                <a:solidFill>
                  <a:srgbClr val="000000"/>
                </a:solidFill>
                <a:latin typeface="Yu Gothic" panose="020B0400000000000000" pitchFamily="34" charset="-128"/>
                <a:ea typeface="Yu Gothic" panose="020B0400000000000000" pitchFamily="34" charset="-128"/>
              </a:rPr>
              <a:t>経歴</a:t>
            </a:r>
            <a:r>
              <a:rPr kumimoji="0" lang="en-US" altLang="ja-JP" kern="0" dirty="0">
                <a:solidFill>
                  <a:srgbClr val="000000"/>
                </a:solidFill>
                <a:latin typeface="Yu Gothic" panose="020B0400000000000000" pitchFamily="34" charset="-128"/>
                <a:ea typeface="Yu Gothic" panose="020B0400000000000000" pitchFamily="34" charset="-128"/>
              </a:rPr>
              <a:t>】</a:t>
            </a:r>
          </a:p>
          <a:p>
            <a:pPr indent="9525">
              <a:spcAft>
                <a:spcPts val="600"/>
              </a:spcAft>
              <a:tabLst>
                <a:tab pos="171450" algn="l"/>
                <a:tab pos="619125" algn="l"/>
              </a:tabLst>
              <a:defRPr/>
            </a:pPr>
            <a:r>
              <a:rPr kumimoji="0" lang="en-US" altLang="ja-JP" kern="0" dirty="0">
                <a:solidFill>
                  <a:srgbClr val="000000"/>
                </a:solidFill>
                <a:latin typeface="Yu Gothic" panose="020B0400000000000000" pitchFamily="34" charset="-128"/>
                <a:ea typeface="Yu Gothic" panose="020B0400000000000000" pitchFamily="34" charset="-128"/>
              </a:rPr>
              <a:t>2010</a:t>
            </a:r>
            <a:r>
              <a:rPr kumimoji="0" lang="ja-JP" altLang="en-US" kern="0">
                <a:solidFill>
                  <a:srgbClr val="000000"/>
                </a:solidFill>
                <a:latin typeface="Yu Gothic" panose="020B0400000000000000" pitchFamily="34" charset="-128"/>
                <a:ea typeface="Yu Gothic" panose="020B0400000000000000" pitchFamily="34" charset="-128"/>
              </a:rPr>
              <a:t>年　●●●</a:t>
            </a:r>
            <a:endParaRPr kumimoji="0" lang="en-US" altLang="ja-JP" kern="0" dirty="0">
              <a:solidFill>
                <a:srgbClr val="000000"/>
              </a:solidFill>
              <a:latin typeface="Yu Gothic" panose="020B0400000000000000" pitchFamily="34" charset="-128"/>
              <a:ea typeface="Yu Gothic" panose="020B0400000000000000" pitchFamily="34" charset="-128"/>
            </a:endParaRPr>
          </a:p>
          <a:p>
            <a:pPr indent="9525">
              <a:spcAft>
                <a:spcPts val="600"/>
              </a:spcAft>
              <a:tabLst>
                <a:tab pos="171450" algn="l"/>
                <a:tab pos="619125" algn="l"/>
              </a:tabLst>
              <a:defRPr/>
            </a:pPr>
            <a:r>
              <a:rPr kumimoji="0" lang="en-US" altLang="ja-JP" kern="0" dirty="0">
                <a:solidFill>
                  <a:srgbClr val="000000"/>
                </a:solidFill>
                <a:latin typeface="Yu Gothic" panose="020B0400000000000000" pitchFamily="34" charset="-128"/>
                <a:ea typeface="Yu Gothic" panose="020B0400000000000000" pitchFamily="34" charset="-128"/>
              </a:rPr>
              <a:t>2011</a:t>
            </a:r>
            <a:r>
              <a:rPr kumimoji="0" lang="ja-JP" altLang="en-US" kern="0">
                <a:solidFill>
                  <a:srgbClr val="000000"/>
                </a:solidFill>
                <a:latin typeface="Yu Gothic" panose="020B0400000000000000" pitchFamily="34" charset="-128"/>
                <a:ea typeface="Yu Gothic" panose="020B0400000000000000" pitchFamily="34" charset="-128"/>
              </a:rPr>
              <a:t>年　●●●</a:t>
            </a:r>
            <a:endParaRPr kumimoji="0" lang="en-US" altLang="ja-JP" kern="0" dirty="0">
              <a:solidFill>
                <a:srgbClr val="000000"/>
              </a:solidFill>
              <a:latin typeface="Yu Gothic" panose="020B0400000000000000" pitchFamily="34" charset="-128"/>
              <a:ea typeface="Yu Gothic" panose="020B0400000000000000" pitchFamily="34" charset="-128"/>
            </a:endParaRPr>
          </a:p>
          <a:p>
            <a:pPr indent="9525">
              <a:spcAft>
                <a:spcPts val="600"/>
              </a:spcAft>
              <a:tabLst>
                <a:tab pos="171450" algn="l"/>
                <a:tab pos="619125" algn="l"/>
              </a:tabLst>
              <a:defRPr/>
            </a:pPr>
            <a:r>
              <a:rPr kumimoji="0" lang="en-US" altLang="ja-JP" kern="0" dirty="0">
                <a:solidFill>
                  <a:srgbClr val="000000"/>
                </a:solidFill>
                <a:latin typeface="Yu Gothic" panose="020B0400000000000000" pitchFamily="34" charset="-128"/>
                <a:ea typeface="Yu Gothic" panose="020B0400000000000000" pitchFamily="34" charset="-128"/>
              </a:rPr>
              <a:t>2012</a:t>
            </a:r>
            <a:r>
              <a:rPr kumimoji="0" lang="ja-JP" altLang="en-US" kern="0">
                <a:solidFill>
                  <a:srgbClr val="000000"/>
                </a:solidFill>
                <a:latin typeface="Yu Gothic" panose="020B0400000000000000" pitchFamily="34" charset="-128"/>
                <a:ea typeface="Yu Gothic" panose="020B0400000000000000" pitchFamily="34" charset="-128"/>
              </a:rPr>
              <a:t>年　●●●</a:t>
            </a:r>
            <a:endParaRPr kumimoji="0" lang="en-US" altLang="ja-JP" kern="0" dirty="0">
              <a:solidFill>
                <a:srgbClr val="000000"/>
              </a:solidFill>
              <a:latin typeface="Yu Gothic" panose="020B0400000000000000" pitchFamily="34" charset="-128"/>
              <a:ea typeface="Yu Gothic" panose="020B0400000000000000" pitchFamily="34" charset="-128"/>
            </a:endParaRPr>
          </a:p>
          <a:p>
            <a:pPr indent="9525">
              <a:spcAft>
                <a:spcPts val="600"/>
              </a:spcAft>
              <a:tabLst>
                <a:tab pos="171450" algn="l"/>
                <a:tab pos="619125" algn="l"/>
              </a:tabLst>
              <a:defRPr/>
            </a:pPr>
            <a:r>
              <a:rPr kumimoji="0" lang="en-US" altLang="ja-JP" kern="0" dirty="0">
                <a:solidFill>
                  <a:srgbClr val="000000"/>
                </a:solidFill>
                <a:latin typeface="Yu Gothic" panose="020B0400000000000000" pitchFamily="34" charset="-128"/>
                <a:ea typeface="Yu Gothic" panose="020B0400000000000000" pitchFamily="34" charset="-128"/>
              </a:rPr>
              <a:t>2013</a:t>
            </a:r>
            <a:r>
              <a:rPr kumimoji="0" lang="ja-JP" altLang="en-US" kern="0">
                <a:solidFill>
                  <a:srgbClr val="000000"/>
                </a:solidFill>
                <a:latin typeface="Yu Gothic" panose="020B0400000000000000" pitchFamily="34" charset="-128"/>
                <a:ea typeface="Yu Gothic" panose="020B0400000000000000" pitchFamily="34" charset="-128"/>
              </a:rPr>
              <a:t>年　●●●</a:t>
            </a:r>
            <a:endParaRPr kumimoji="0" lang="en-US" altLang="ja-JP" kern="0" dirty="0">
              <a:solidFill>
                <a:srgbClr val="000000"/>
              </a:solidFill>
              <a:latin typeface="Yu Gothic" panose="020B0400000000000000" pitchFamily="34" charset="-128"/>
              <a:ea typeface="Yu Gothic" panose="020B0400000000000000" pitchFamily="34" charset="-128"/>
            </a:endParaRPr>
          </a:p>
        </p:txBody>
      </p:sp>
      <p:sp>
        <p:nvSpPr>
          <p:cNvPr id="19" name="正方形/長方形 18">
            <a:extLst>
              <a:ext uri="{FF2B5EF4-FFF2-40B4-BE49-F238E27FC236}">
                <a16:creationId xmlns:a16="http://schemas.microsoft.com/office/drawing/2014/main" id="{87BF4A5B-339F-A54B-B909-4658A2FFF484}"/>
              </a:ext>
            </a:extLst>
          </p:cNvPr>
          <p:cNvSpPr/>
          <p:nvPr/>
        </p:nvSpPr>
        <p:spPr>
          <a:xfrm>
            <a:off x="6316264" y="3495135"/>
            <a:ext cx="5520136" cy="717110"/>
          </a:xfrm>
          <a:prstGeom prst="rect">
            <a:avLst/>
          </a:prstGeom>
          <a:noFill/>
          <a:ln w="12700" cap="flat" cmpd="sng" algn="ctr">
            <a:noFill/>
            <a:prstDash val="solid"/>
          </a:ln>
          <a:effectLst/>
        </p:spPr>
        <p:txBody>
          <a:bodyPr wrap="square" tIns="72000" rtlCol="0" anchor="t" anchorCtr="0">
            <a:spAutoFit/>
          </a:bodyPr>
          <a:lstStyle/>
          <a:p>
            <a:pPr>
              <a:lnSpc>
                <a:spcPct val="110000"/>
              </a:lnSpc>
              <a:defRPr/>
            </a:pPr>
            <a:r>
              <a:rPr kumimoji="0" lang="ja-JP" altLang="en-US" kern="0">
                <a:solidFill>
                  <a:srgbClr val="000000"/>
                </a:solidFill>
                <a:latin typeface="Yu Gothic" panose="020B0400000000000000" pitchFamily="34" charset="-128"/>
                <a:ea typeface="Yu Gothic" panose="020B0400000000000000" pitchFamily="34" charset="-128"/>
              </a:rPr>
              <a:t>説明文がはいります。説明文がはいります。説明文がはいります。説明文がはいります。</a:t>
            </a:r>
            <a:endParaRPr kumimoji="0" lang="en-US" altLang="ja-JP" kern="0" dirty="0">
              <a:solidFill>
                <a:srgbClr val="0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79924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A372C8F1-8CC0-F149-A6A9-2F8BFF7DAC99}"/>
              </a:ext>
            </a:extLst>
          </p:cNvPr>
          <p:cNvSpPr/>
          <p:nvPr/>
        </p:nvSpPr>
        <p:spPr>
          <a:xfrm>
            <a:off x="0" y="0"/>
            <a:ext cx="12192000" cy="55140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3" name="グループ化 12">
            <a:extLst>
              <a:ext uri="{FF2B5EF4-FFF2-40B4-BE49-F238E27FC236}">
                <a16:creationId xmlns:a16="http://schemas.microsoft.com/office/drawing/2014/main" id="{6487F6D2-D5C0-F34B-A2BF-7FC7C356123D}"/>
              </a:ext>
            </a:extLst>
          </p:cNvPr>
          <p:cNvGrpSpPr/>
          <p:nvPr/>
        </p:nvGrpSpPr>
        <p:grpSpPr>
          <a:xfrm>
            <a:off x="5591943" y="5738755"/>
            <a:ext cx="1008114" cy="893314"/>
            <a:chOff x="4159498" y="1862848"/>
            <a:chExt cx="3686084" cy="3266329"/>
          </a:xfrm>
        </p:grpSpPr>
        <p:grpSp>
          <p:nvGrpSpPr>
            <p:cNvPr id="14" name="グラフィックス 6">
              <a:extLst>
                <a:ext uri="{FF2B5EF4-FFF2-40B4-BE49-F238E27FC236}">
                  <a16:creationId xmlns:a16="http://schemas.microsoft.com/office/drawing/2014/main" id="{C6BA9722-E072-AF47-84F1-0F27CF227086}"/>
                </a:ext>
              </a:extLst>
            </p:cNvPr>
            <p:cNvGrpSpPr/>
            <p:nvPr/>
          </p:nvGrpSpPr>
          <p:grpSpPr>
            <a:xfrm>
              <a:off x="4352998" y="4308621"/>
              <a:ext cx="3299086" cy="820556"/>
              <a:chOff x="6043405" y="3502522"/>
              <a:chExt cx="3198529" cy="795545"/>
            </a:xfrm>
            <a:solidFill>
              <a:srgbClr val="000000"/>
            </a:solidFill>
          </p:grpSpPr>
          <p:sp>
            <p:nvSpPr>
              <p:cNvPr id="18" name="フリーフォーム 17">
                <a:extLst>
                  <a:ext uri="{FF2B5EF4-FFF2-40B4-BE49-F238E27FC236}">
                    <a16:creationId xmlns:a16="http://schemas.microsoft.com/office/drawing/2014/main" id="{1F66C0F7-A9DE-2440-B2A9-B82FB753F4FE}"/>
                  </a:ext>
                </a:extLst>
              </p:cNvPr>
              <p:cNvSpPr/>
              <p:nvPr/>
            </p:nvSpPr>
            <p:spPr>
              <a:xfrm>
                <a:off x="6043405" y="3502522"/>
                <a:ext cx="709036" cy="795545"/>
              </a:xfrm>
              <a:custGeom>
                <a:avLst/>
                <a:gdLst>
                  <a:gd name="connsiteX0" fmla="*/ 553958 w 709036"/>
                  <a:gd name="connsiteY0" fmla="*/ 128016 h 795545"/>
                  <a:gd name="connsiteX1" fmla="*/ 510089 w 709036"/>
                  <a:gd name="connsiteY1" fmla="*/ 430946 h 795545"/>
                  <a:gd name="connsiteX2" fmla="*/ 341493 w 709036"/>
                  <a:gd name="connsiteY2" fmla="*/ 677131 h 795545"/>
                  <a:gd name="connsiteX3" fmla="*/ 26666 w 709036"/>
                  <a:gd name="connsiteY3" fmla="*/ 795545 h 795545"/>
                  <a:gd name="connsiteX4" fmla="*/ 12411 w 709036"/>
                  <a:gd name="connsiteY4" fmla="*/ 732153 h 795545"/>
                  <a:gd name="connsiteX5" fmla="*/ 324043 w 709036"/>
                  <a:gd name="connsiteY5" fmla="*/ 595028 h 795545"/>
                  <a:gd name="connsiteX6" fmla="*/ 471012 w 709036"/>
                  <a:gd name="connsiteY6" fmla="*/ 189808 h 795545"/>
                  <a:gd name="connsiteX7" fmla="*/ 0 w 709036"/>
                  <a:gd name="connsiteY7" fmla="*/ 189808 h 795545"/>
                  <a:gd name="connsiteX8" fmla="*/ 0 w 709036"/>
                  <a:gd name="connsiteY8" fmla="*/ 128016 h 795545"/>
                  <a:gd name="connsiteX9" fmla="*/ 553958 w 709036"/>
                  <a:gd name="connsiteY9" fmla="*/ 128016 h 795545"/>
                  <a:gd name="connsiteX10" fmla="*/ 504067 w 709036"/>
                  <a:gd name="connsiteY10" fmla="*/ 88996 h 795545"/>
                  <a:gd name="connsiteX11" fmla="*/ 534788 w 709036"/>
                  <a:gd name="connsiteY11" fmla="*/ 25603 h 795545"/>
                  <a:gd name="connsiteX12" fmla="*/ 606061 w 709036"/>
                  <a:gd name="connsiteY12" fmla="*/ 0 h 795545"/>
                  <a:gd name="connsiteX13" fmla="*/ 680159 w 709036"/>
                  <a:gd name="connsiteY13" fmla="*/ 26711 h 795545"/>
                  <a:gd name="connsiteX14" fmla="*/ 709037 w 709036"/>
                  <a:gd name="connsiteY14" fmla="*/ 88626 h 795545"/>
                  <a:gd name="connsiteX15" fmla="*/ 678070 w 709036"/>
                  <a:gd name="connsiteY15" fmla="*/ 154604 h 795545"/>
                  <a:gd name="connsiteX16" fmla="*/ 607904 w 709036"/>
                  <a:gd name="connsiteY16" fmla="*/ 180207 h 795545"/>
                  <a:gd name="connsiteX17" fmla="*/ 533436 w 709036"/>
                  <a:gd name="connsiteY17" fmla="*/ 153127 h 795545"/>
                  <a:gd name="connsiteX18" fmla="*/ 504067 w 709036"/>
                  <a:gd name="connsiteY18" fmla="*/ 88996 h 795545"/>
                  <a:gd name="connsiteX19" fmla="*/ 606061 w 709036"/>
                  <a:gd name="connsiteY19" fmla="*/ 150296 h 795545"/>
                  <a:gd name="connsiteX20" fmla="*/ 653371 w 709036"/>
                  <a:gd name="connsiteY20" fmla="*/ 132201 h 795545"/>
                  <a:gd name="connsiteX21" fmla="*/ 673400 w 709036"/>
                  <a:gd name="connsiteY21" fmla="*/ 89734 h 795545"/>
                  <a:gd name="connsiteX22" fmla="*/ 653616 w 709036"/>
                  <a:gd name="connsiteY22" fmla="*/ 47514 h 795545"/>
                  <a:gd name="connsiteX23" fmla="*/ 606061 w 709036"/>
                  <a:gd name="connsiteY23" fmla="*/ 29665 h 795545"/>
                  <a:gd name="connsiteX24" fmla="*/ 559979 w 709036"/>
                  <a:gd name="connsiteY24" fmla="*/ 47514 h 795545"/>
                  <a:gd name="connsiteX25" fmla="*/ 539704 w 709036"/>
                  <a:gd name="connsiteY25" fmla="*/ 89734 h 795545"/>
                  <a:gd name="connsiteX26" fmla="*/ 559733 w 709036"/>
                  <a:gd name="connsiteY26" fmla="*/ 132201 h 795545"/>
                  <a:gd name="connsiteX27" fmla="*/ 606061 w 709036"/>
                  <a:gd name="connsiteY27" fmla="*/ 150296 h 79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36" h="795545">
                    <a:moveTo>
                      <a:pt x="553958" y="128016"/>
                    </a:moveTo>
                    <a:cubicBezTo>
                      <a:pt x="553958" y="229690"/>
                      <a:pt x="539335" y="330626"/>
                      <a:pt x="510089" y="430946"/>
                    </a:cubicBezTo>
                    <a:cubicBezTo>
                      <a:pt x="480842" y="531266"/>
                      <a:pt x="424685" y="613246"/>
                      <a:pt x="341493" y="677131"/>
                    </a:cubicBezTo>
                    <a:cubicBezTo>
                      <a:pt x="258301" y="741016"/>
                      <a:pt x="153358" y="780528"/>
                      <a:pt x="26666" y="795545"/>
                    </a:cubicBezTo>
                    <a:lnTo>
                      <a:pt x="12411" y="732153"/>
                    </a:lnTo>
                    <a:cubicBezTo>
                      <a:pt x="132100" y="718120"/>
                      <a:pt x="235936" y="672453"/>
                      <a:pt x="324043" y="595028"/>
                    </a:cubicBezTo>
                    <a:cubicBezTo>
                      <a:pt x="412151" y="517603"/>
                      <a:pt x="461181" y="382571"/>
                      <a:pt x="471012" y="189808"/>
                    </a:cubicBezTo>
                    <a:lnTo>
                      <a:pt x="0" y="189808"/>
                    </a:lnTo>
                    <a:lnTo>
                      <a:pt x="0" y="128016"/>
                    </a:lnTo>
                    <a:lnTo>
                      <a:pt x="553958" y="128016"/>
                    </a:lnTo>
                    <a:close/>
                    <a:moveTo>
                      <a:pt x="504067" y="88996"/>
                    </a:moveTo>
                    <a:cubicBezTo>
                      <a:pt x="504067" y="63762"/>
                      <a:pt x="514267" y="42590"/>
                      <a:pt x="534788" y="25603"/>
                    </a:cubicBezTo>
                    <a:cubicBezTo>
                      <a:pt x="555187" y="8493"/>
                      <a:pt x="579026" y="0"/>
                      <a:pt x="606061" y="0"/>
                    </a:cubicBezTo>
                    <a:cubicBezTo>
                      <a:pt x="636167" y="0"/>
                      <a:pt x="660866" y="8863"/>
                      <a:pt x="680159" y="26711"/>
                    </a:cubicBezTo>
                    <a:cubicBezTo>
                      <a:pt x="699329" y="44436"/>
                      <a:pt x="709037" y="65116"/>
                      <a:pt x="709037" y="88626"/>
                    </a:cubicBezTo>
                    <a:cubicBezTo>
                      <a:pt x="709037" y="115461"/>
                      <a:pt x="698714" y="137494"/>
                      <a:pt x="678070" y="154604"/>
                    </a:cubicBezTo>
                    <a:cubicBezTo>
                      <a:pt x="657426" y="171714"/>
                      <a:pt x="634078" y="180207"/>
                      <a:pt x="607904" y="180207"/>
                    </a:cubicBezTo>
                    <a:cubicBezTo>
                      <a:pt x="577797" y="180207"/>
                      <a:pt x="552975" y="171221"/>
                      <a:pt x="533436" y="153127"/>
                    </a:cubicBezTo>
                    <a:cubicBezTo>
                      <a:pt x="513898" y="134909"/>
                      <a:pt x="504067" y="113614"/>
                      <a:pt x="504067" y="88996"/>
                    </a:cubicBezTo>
                    <a:close/>
                    <a:moveTo>
                      <a:pt x="606061" y="150296"/>
                    </a:moveTo>
                    <a:cubicBezTo>
                      <a:pt x="624247" y="150296"/>
                      <a:pt x="639976" y="144264"/>
                      <a:pt x="653371" y="132201"/>
                    </a:cubicBezTo>
                    <a:cubicBezTo>
                      <a:pt x="666765" y="120138"/>
                      <a:pt x="673400" y="105982"/>
                      <a:pt x="673400" y="89734"/>
                    </a:cubicBezTo>
                    <a:cubicBezTo>
                      <a:pt x="673400" y="73486"/>
                      <a:pt x="666765" y="59454"/>
                      <a:pt x="653616" y="47514"/>
                    </a:cubicBezTo>
                    <a:cubicBezTo>
                      <a:pt x="640345" y="35574"/>
                      <a:pt x="624493" y="29665"/>
                      <a:pt x="606061" y="29665"/>
                    </a:cubicBezTo>
                    <a:cubicBezTo>
                      <a:pt x="588857" y="29665"/>
                      <a:pt x="573497" y="35574"/>
                      <a:pt x="559979" y="47514"/>
                    </a:cubicBezTo>
                    <a:cubicBezTo>
                      <a:pt x="546462" y="59454"/>
                      <a:pt x="539704" y="73486"/>
                      <a:pt x="539704" y="89734"/>
                    </a:cubicBezTo>
                    <a:cubicBezTo>
                      <a:pt x="539704" y="105982"/>
                      <a:pt x="546339" y="120138"/>
                      <a:pt x="559733" y="132201"/>
                    </a:cubicBezTo>
                    <a:cubicBezTo>
                      <a:pt x="573005" y="144264"/>
                      <a:pt x="588488" y="150296"/>
                      <a:pt x="606061" y="150296"/>
                    </a:cubicBezTo>
                    <a:close/>
                  </a:path>
                </a:pathLst>
              </a:custGeom>
              <a:solidFill>
                <a:srgbClr val="000000"/>
              </a:solidFill>
              <a:ln w="12274" cap="flat">
                <a:noFill/>
                <a:prstDash val="solid"/>
                <a:miter/>
              </a:ln>
            </p:spPr>
            <p:txBody>
              <a:bodyPr rtlCol="0" anchor="ctr"/>
              <a:lstStyle/>
              <a:p>
                <a:endParaRPr lang="ja-JP" altLang="en-US"/>
              </a:p>
            </p:txBody>
          </p:sp>
          <p:sp>
            <p:nvSpPr>
              <p:cNvPr id="19" name="フリーフォーム 18">
                <a:extLst>
                  <a:ext uri="{FF2B5EF4-FFF2-40B4-BE49-F238E27FC236}">
                    <a16:creationId xmlns:a16="http://schemas.microsoft.com/office/drawing/2014/main" id="{D01C8B08-D5AE-B541-94F3-83F6DC2ED18E}"/>
                  </a:ext>
                </a:extLst>
              </p:cNvPr>
              <p:cNvSpPr/>
              <p:nvPr/>
            </p:nvSpPr>
            <p:spPr>
              <a:xfrm>
                <a:off x="6899411" y="3604935"/>
                <a:ext cx="593280" cy="683900"/>
              </a:xfrm>
              <a:custGeom>
                <a:avLst/>
                <a:gdLst>
                  <a:gd name="connsiteX0" fmla="*/ 593281 w 593280"/>
                  <a:gd name="connsiteY0" fmla="*/ 296529 h 683900"/>
                  <a:gd name="connsiteX1" fmla="*/ 373197 w 593280"/>
                  <a:gd name="connsiteY1" fmla="*/ 527574 h 683900"/>
                  <a:gd name="connsiteX2" fmla="*/ 50259 w 593280"/>
                  <a:gd name="connsiteY2" fmla="*/ 683901 h 683900"/>
                  <a:gd name="connsiteX3" fmla="*/ 0 w 593280"/>
                  <a:gd name="connsiteY3" fmla="*/ 648573 h 683900"/>
                  <a:gd name="connsiteX4" fmla="*/ 0 w 593280"/>
                  <a:gd name="connsiteY4" fmla="*/ 0 h 683900"/>
                  <a:gd name="connsiteX5" fmla="*/ 78400 w 593280"/>
                  <a:gd name="connsiteY5" fmla="*/ 0 h 683900"/>
                  <a:gd name="connsiteX6" fmla="*/ 78400 w 593280"/>
                  <a:gd name="connsiteY6" fmla="*/ 607460 h 683900"/>
                  <a:gd name="connsiteX7" fmla="*/ 345302 w 593280"/>
                  <a:gd name="connsiteY7" fmla="*/ 464181 h 683900"/>
                  <a:gd name="connsiteX8" fmla="*/ 537491 w 593280"/>
                  <a:gd name="connsiteY8" fmla="*/ 254555 h 683900"/>
                  <a:gd name="connsiteX9" fmla="*/ 593281 w 593280"/>
                  <a:gd name="connsiteY9" fmla="*/ 296529 h 68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280" h="683900">
                    <a:moveTo>
                      <a:pt x="593281" y="296529"/>
                    </a:moveTo>
                    <a:cubicBezTo>
                      <a:pt x="547445" y="374447"/>
                      <a:pt x="474084" y="451379"/>
                      <a:pt x="373197" y="527574"/>
                    </a:cubicBezTo>
                    <a:cubicBezTo>
                      <a:pt x="272309" y="603768"/>
                      <a:pt x="164664" y="655836"/>
                      <a:pt x="50259" y="683901"/>
                    </a:cubicBezTo>
                    <a:lnTo>
                      <a:pt x="0" y="648573"/>
                    </a:lnTo>
                    <a:lnTo>
                      <a:pt x="0" y="0"/>
                    </a:lnTo>
                    <a:lnTo>
                      <a:pt x="78400" y="0"/>
                    </a:lnTo>
                    <a:lnTo>
                      <a:pt x="78400" y="607460"/>
                    </a:lnTo>
                    <a:cubicBezTo>
                      <a:pt x="172774" y="578657"/>
                      <a:pt x="261741" y="530897"/>
                      <a:pt x="345302" y="464181"/>
                    </a:cubicBezTo>
                    <a:cubicBezTo>
                      <a:pt x="428863" y="397465"/>
                      <a:pt x="492885" y="327672"/>
                      <a:pt x="537491" y="254555"/>
                    </a:cubicBezTo>
                    <a:lnTo>
                      <a:pt x="593281" y="296529"/>
                    </a:lnTo>
                    <a:close/>
                  </a:path>
                </a:pathLst>
              </a:custGeom>
              <a:solidFill>
                <a:srgbClr val="000000"/>
              </a:solidFill>
              <a:ln w="12274" cap="flat">
                <a:noFill/>
                <a:prstDash val="solid"/>
                <a:miter/>
              </a:ln>
            </p:spPr>
            <p:txBody>
              <a:bodyPr rtlCol="0" anchor="ctr"/>
              <a:lstStyle/>
              <a:p>
                <a:endParaRPr lang="ja-JP" altLang="en-US"/>
              </a:p>
            </p:txBody>
          </p:sp>
          <p:sp>
            <p:nvSpPr>
              <p:cNvPr id="20" name="フリーフォーム 19">
                <a:extLst>
                  <a:ext uri="{FF2B5EF4-FFF2-40B4-BE49-F238E27FC236}">
                    <a16:creationId xmlns:a16="http://schemas.microsoft.com/office/drawing/2014/main" id="{C4BEFE76-BC49-6E45-BD35-6F8A25360FD7}"/>
                  </a:ext>
                </a:extLst>
              </p:cNvPr>
              <p:cNvSpPr/>
              <p:nvPr/>
            </p:nvSpPr>
            <p:spPr>
              <a:xfrm>
                <a:off x="7640643" y="3577239"/>
                <a:ext cx="717638" cy="720089"/>
              </a:xfrm>
              <a:custGeom>
                <a:avLst/>
                <a:gdLst>
                  <a:gd name="connsiteX0" fmla="*/ 207673 w 717638"/>
                  <a:gd name="connsiteY0" fmla="*/ 462950 h 720089"/>
                  <a:gd name="connsiteX1" fmla="*/ 127430 w 717638"/>
                  <a:gd name="connsiteY1" fmla="*/ 462950 h 720089"/>
                  <a:gd name="connsiteX2" fmla="*/ 127430 w 717638"/>
                  <a:gd name="connsiteY2" fmla="*/ 250370 h 720089"/>
                  <a:gd name="connsiteX3" fmla="*/ 0 w 717638"/>
                  <a:gd name="connsiteY3" fmla="*/ 250370 h 720089"/>
                  <a:gd name="connsiteX4" fmla="*/ 0 w 717638"/>
                  <a:gd name="connsiteY4" fmla="*/ 189439 h 720089"/>
                  <a:gd name="connsiteX5" fmla="*/ 127307 w 717638"/>
                  <a:gd name="connsiteY5" fmla="*/ 189439 h 720089"/>
                  <a:gd name="connsiteX6" fmla="*/ 127307 w 717638"/>
                  <a:gd name="connsiteY6" fmla="*/ 12186 h 720089"/>
                  <a:gd name="connsiteX7" fmla="*/ 207550 w 717638"/>
                  <a:gd name="connsiteY7" fmla="*/ 12186 h 720089"/>
                  <a:gd name="connsiteX8" fmla="*/ 207550 w 717638"/>
                  <a:gd name="connsiteY8" fmla="*/ 189439 h 720089"/>
                  <a:gd name="connsiteX9" fmla="*/ 505050 w 717638"/>
                  <a:gd name="connsiteY9" fmla="*/ 189439 h 720089"/>
                  <a:gd name="connsiteX10" fmla="*/ 505050 w 717638"/>
                  <a:gd name="connsiteY10" fmla="*/ 0 h 720089"/>
                  <a:gd name="connsiteX11" fmla="*/ 585293 w 717638"/>
                  <a:gd name="connsiteY11" fmla="*/ 0 h 720089"/>
                  <a:gd name="connsiteX12" fmla="*/ 585293 w 717638"/>
                  <a:gd name="connsiteY12" fmla="*/ 189439 h 720089"/>
                  <a:gd name="connsiteX13" fmla="*/ 717638 w 717638"/>
                  <a:gd name="connsiteY13" fmla="*/ 189439 h 720089"/>
                  <a:gd name="connsiteX14" fmla="*/ 717638 w 717638"/>
                  <a:gd name="connsiteY14" fmla="*/ 250370 h 720089"/>
                  <a:gd name="connsiteX15" fmla="*/ 585293 w 717638"/>
                  <a:gd name="connsiteY15" fmla="*/ 250370 h 720089"/>
                  <a:gd name="connsiteX16" fmla="*/ 585293 w 717638"/>
                  <a:gd name="connsiteY16" fmla="*/ 352044 h 720089"/>
                  <a:gd name="connsiteX17" fmla="*/ 154833 w 717638"/>
                  <a:gd name="connsiteY17" fmla="*/ 720090 h 720089"/>
                  <a:gd name="connsiteX18" fmla="*/ 139595 w 717638"/>
                  <a:gd name="connsiteY18" fmla="*/ 657436 h 720089"/>
                  <a:gd name="connsiteX19" fmla="*/ 421490 w 717638"/>
                  <a:gd name="connsiteY19" fmla="*/ 572625 h 720089"/>
                  <a:gd name="connsiteX20" fmla="*/ 504927 w 717638"/>
                  <a:gd name="connsiteY20" fmla="*/ 353767 h 720089"/>
                  <a:gd name="connsiteX21" fmla="*/ 504927 w 717638"/>
                  <a:gd name="connsiteY21" fmla="*/ 250370 h 720089"/>
                  <a:gd name="connsiteX22" fmla="*/ 207673 w 717638"/>
                  <a:gd name="connsiteY22" fmla="*/ 250370 h 720089"/>
                  <a:gd name="connsiteX23" fmla="*/ 207673 w 717638"/>
                  <a:gd name="connsiteY23" fmla="*/ 462950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7638" h="720089">
                    <a:moveTo>
                      <a:pt x="207673" y="462950"/>
                    </a:moveTo>
                    <a:lnTo>
                      <a:pt x="127430" y="462950"/>
                    </a:lnTo>
                    <a:lnTo>
                      <a:pt x="127430" y="250370"/>
                    </a:lnTo>
                    <a:lnTo>
                      <a:pt x="0" y="250370"/>
                    </a:lnTo>
                    <a:lnTo>
                      <a:pt x="0" y="189439"/>
                    </a:lnTo>
                    <a:lnTo>
                      <a:pt x="127307" y="189439"/>
                    </a:lnTo>
                    <a:lnTo>
                      <a:pt x="127307" y="12186"/>
                    </a:lnTo>
                    <a:lnTo>
                      <a:pt x="207550" y="12186"/>
                    </a:lnTo>
                    <a:lnTo>
                      <a:pt x="207550" y="189439"/>
                    </a:lnTo>
                    <a:lnTo>
                      <a:pt x="505050" y="189439"/>
                    </a:lnTo>
                    <a:lnTo>
                      <a:pt x="505050" y="0"/>
                    </a:lnTo>
                    <a:lnTo>
                      <a:pt x="585293" y="0"/>
                    </a:lnTo>
                    <a:lnTo>
                      <a:pt x="585293" y="189439"/>
                    </a:lnTo>
                    <a:lnTo>
                      <a:pt x="717638" y="189439"/>
                    </a:lnTo>
                    <a:lnTo>
                      <a:pt x="717638" y="250370"/>
                    </a:lnTo>
                    <a:lnTo>
                      <a:pt x="585293" y="250370"/>
                    </a:lnTo>
                    <a:lnTo>
                      <a:pt x="585293" y="352044"/>
                    </a:lnTo>
                    <a:cubicBezTo>
                      <a:pt x="585293" y="586781"/>
                      <a:pt x="441765" y="709381"/>
                      <a:pt x="154833" y="720090"/>
                    </a:cubicBezTo>
                    <a:lnTo>
                      <a:pt x="139595" y="657436"/>
                    </a:lnTo>
                    <a:cubicBezTo>
                      <a:pt x="271818" y="651774"/>
                      <a:pt x="365823" y="623586"/>
                      <a:pt x="421490" y="572625"/>
                    </a:cubicBezTo>
                    <a:cubicBezTo>
                      <a:pt x="477156" y="521665"/>
                      <a:pt x="504927" y="448671"/>
                      <a:pt x="504927" y="353767"/>
                    </a:cubicBezTo>
                    <a:lnTo>
                      <a:pt x="504927" y="250370"/>
                    </a:lnTo>
                    <a:lnTo>
                      <a:pt x="207673" y="250370"/>
                    </a:lnTo>
                    <a:lnTo>
                      <a:pt x="207673" y="462950"/>
                    </a:lnTo>
                    <a:close/>
                  </a:path>
                </a:pathLst>
              </a:custGeom>
              <a:solidFill>
                <a:srgbClr val="000000"/>
              </a:solidFill>
              <a:ln w="12274" cap="flat">
                <a:noFill/>
                <a:prstDash val="solid"/>
                <a:miter/>
              </a:ln>
            </p:spPr>
            <p:txBody>
              <a:bodyPr rtlCol="0" anchor="ctr"/>
              <a:lstStyle/>
              <a:p>
                <a:endParaRPr lang="ja-JP" altLang="en-US"/>
              </a:p>
            </p:txBody>
          </p:sp>
          <p:sp>
            <p:nvSpPr>
              <p:cNvPr id="21" name="フリーフォーム 20">
                <a:extLst>
                  <a:ext uri="{FF2B5EF4-FFF2-40B4-BE49-F238E27FC236}">
                    <a16:creationId xmlns:a16="http://schemas.microsoft.com/office/drawing/2014/main" id="{4C266453-38AE-504D-A21C-929329F44FC8}"/>
                  </a:ext>
                </a:extLst>
              </p:cNvPr>
              <p:cNvSpPr/>
              <p:nvPr/>
            </p:nvSpPr>
            <p:spPr>
              <a:xfrm>
                <a:off x="8489275" y="3512123"/>
                <a:ext cx="752660" cy="785944"/>
              </a:xfrm>
              <a:custGeom>
                <a:avLst/>
                <a:gdLst>
                  <a:gd name="connsiteX0" fmla="*/ 251542 w 752660"/>
                  <a:gd name="connsiteY0" fmla="*/ 372970 h 785944"/>
                  <a:gd name="connsiteX1" fmla="*/ 62793 w 752660"/>
                  <a:gd name="connsiteY1" fmla="*/ 728337 h 785944"/>
                  <a:gd name="connsiteX2" fmla="*/ 0 w 752660"/>
                  <a:gd name="connsiteY2" fmla="*/ 687963 h 785944"/>
                  <a:gd name="connsiteX3" fmla="*/ 113544 w 752660"/>
                  <a:gd name="connsiteY3" fmla="*/ 522281 h 785944"/>
                  <a:gd name="connsiteX4" fmla="*/ 172651 w 752660"/>
                  <a:gd name="connsiteY4" fmla="*/ 359922 h 785944"/>
                  <a:gd name="connsiteX5" fmla="*/ 251542 w 752660"/>
                  <a:gd name="connsiteY5" fmla="*/ 372970 h 785944"/>
                  <a:gd name="connsiteX6" fmla="*/ 417680 w 752660"/>
                  <a:gd name="connsiteY6" fmla="*/ 785944 h 785944"/>
                  <a:gd name="connsiteX7" fmla="*/ 336455 w 752660"/>
                  <a:gd name="connsiteY7" fmla="*/ 785944 h 785944"/>
                  <a:gd name="connsiteX8" fmla="*/ 336455 w 752660"/>
                  <a:gd name="connsiteY8" fmla="*/ 269695 h 785944"/>
                  <a:gd name="connsiteX9" fmla="*/ 29246 w 752660"/>
                  <a:gd name="connsiteY9" fmla="*/ 269695 h 785944"/>
                  <a:gd name="connsiteX10" fmla="*/ 29246 w 752660"/>
                  <a:gd name="connsiteY10" fmla="*/ 209626 h 785944"/>
                  <a:gd name="connsiteX11" fmla="*/ 336455 w 752660"/>
                  <a:gd name="connsiteY11" fmla="*/ 209626 h 785944"/>
                  <a:gd name="connsiteX12" fmla="*/ 336455 w 752660"/>
                  <a:gd name="connsiteY12" fmla="*/ 68439 h 785944"/>
                  <a:gd name="connsiteX13" fmla="*/ 417680 w 752660"/>
                  <a:gd name="connsiteY13" fmla="*/ 68439 h 785944"/>
                  <a:gd name="connsiteX14" fmla="*/ 417680 w 752660"/>
                  <a:gd name="connsiteY14" fmla="*/ 209626 h 785944"/>
                  <a:gd name="connsiteX15" fmla="*/ 716163 w 752660"/>
                  <a:gd name="connsiteY15" fmla="*/ 209626 h 785944"/>
                  <a:gd name="connsiteX16" fmla="*/ 716163 w 752660"/>
                  <a:gd name="connsiteY16" fmla="*/ 269695 h 785944"/>
                  <a:gd name="connsiteX17" fmla="*/ 417680 w 752660"/>
                  <a:gd name="connsiteY17" fmla="*/ 269695 h 785944"/>
                  <a:gd name="connsiteX18" fmla="*/ 417680 w 752660"/>
                  <a:gd name="connsiteY18" fmla="*/ 785944 h 785944"/>
                  <a:gd name="connsiteX19" fmla="*/ 752660 w 752660"/>
                  <a:gd name="connsiteY19" fmla="*/ 683901 h 785944"/>
                  <a:gd name="connsiteX20" fmla="*/ 689867 w 752660"/>
                  <a:gd name="connsiteY20" fmla="*/ 729322 h 785944"/>
                  <a:gd name="connsiteX21" fmla="*/ 578289 w 752660"/>
                  <a:gd name="connsiteY21" fmla="*/ 560070 h 785944"/>
                  <a:gd name="connsiteX22" fmla="*/ 504927 w 752660"/>
                  <a:gd name="connsiteY22" fmla="*/ 370631 h 785944"/>
                  <a:gd name="connsiteX23" fmla="*/ 580132 w 752660"/>
                  <a:gd name="connsiteY23" fmla="*/ 355983 h 785944"/>
                  <a:gd name="connsiteX24" fmla="*/ 752660 w 752660"/>
                  <a:gd name="connsiteY24" fmla="*/ 683901 h 785944"/>
                  <a:gd name="connsiteX25" fmla="*/ 517338 w 752660"/>
                  <a:gd name="connsiteY25" fmla="*/ 88996 h 785944"/>
                  <a:gd name="connsiteX26" fmla="*/ 548059 w 752660"/>
                  <a:gd name="connsiteY26" fmla="*/ 25603 h 785944"/>
                  <a:gd name="connsiteX27" fmla="*/ 619331 w 752660"/>
                  <a:gd name="connsiteY27" fmla="*/ 0 h 785944"/>
                  <a:gd name="connsiteX28" fmla="*/ 693430 w 752660"/>
                  <a:gd name="connsiteY28" fmla="*/ 26711 h 785944"/>
                  <a:gd name="connsiteX29" fmla="*/ 722308 w 752660"/>
                  <a:gd name="connsiteY29" fmla="*/ 88626 h 785944"/>
                  <a:gd name="connsiteX30" fmla="*/ 691342 w 752660"/>
                  <a:gd name="connsiteY30" fmla="*/ 154604 h 785944"/>
                  <a:gd name="connsiteX31" fmla="*/ 621175 w 752660"/>
                  <a:gd name="connsiteY31" fmla="*/ 180207 h 785944"/>
                  <a:gd name="connsiteX32" fmla="*/ 546708 w 752660"/>
                  <a:gd name="connsiteY32" fmla="*/ 153127 h 785944"/>
                  <a:gd name="connsiteX33" fmla="*/ 517338 w 752660"/>
                  <a:gd name="connsiteY33" fmla="*/ 88996 h 785944"/>
                  <a:gd name="connsiteX34" fmla="*/ 619331 w 752660"/>
                  <a:gd name="connsiteY34" fmla="*/ 150419 h 785944"/>
                  <a:gd name="connsiteX35" fmla="*/ 666642 w 752660"/>
                  <a:gd name="connsiteY35" fmla="*/ 132324 h 785944"/>
                  <a:gd name="connsiteX36" fmla="*/ 686672 w 752660"/>
                  <a:gd name="connsiteY36" fmla="*/ 89857 h 785944"/>
                  <a:gd name="connsiteX37" fmla="*/ 666888 w 752660"/>
                  <a:gd name="connsiteY37" fmla="*/ 47637 h 785944"/>
                  <a:gd name="connsiteX38" fmla="*/ 619331 w 752660"/>
                  <a:gd name="connsiteY38" fmla="*/ 29788 h 785944"/>
                  <a:gd name="connsiteX39" fmla="*/ 573250 w 752660"/>
                  <a:gd name="connsiteY39" fmla="*/ 47637 h 785944"/>
                  <a:gd name="connsiteX40" fmla="*/ 552975 w 752660"/>
                  <a:gd name="connsiteY40" fmla="*/ 89857 h 785944"/>
                  <a:gd name="connsiteX41" fmla="*/ 573005 w 752660"/>
                  <a:gd name="connsiteY41" fmla="*/ 132324 h 785944"/>
                  <a:gd name="connsiteX42" fmla="*/ 619331 w 752660"/>
                  <a:gd name="connsiteY42" fmla="*/ 150419 h 7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52660" h="785944">
                    <a:moveTo>
                      <a:pt x="251542" y="372970"/>
                    </a:moveTo>
                    <a:cubicBezTo>
                      <a:pt x="212834" y="519203"/>
                      <a:pt x="149917" y="637618"/>
                      <a:pt x="62793" y="728337"/>
                    </a:cubicBezTo>
                    <a:lnTo>
                      <a:pt x="0" y="687963"/>
                    </a:lnTo>
                    <a:cubicBezTo>
                      <a:pt x="45835" y="636387"/>
                      <a:pt x="83683" y="581242"/>
                      <a:pt x="113544" y="522281"/>
                    </a:cubicBezTo>
                    <a:cubicBezTo>
                      <a:pt x="143405" y="463319"/>
                      <a:pt x="163066" y="409159"/>
                      <a:pt x="172651" y="359922"/>
                    </a:cubicBezTo>
                    <a:lnTo>
                      <a:pt x="251542" y="372970"/>
                    </a:lnTo>
                    <a:close/>
                    <a:moveTo>
                      <a:pt x="417680" y="785944"/>
                    </a:moveTo>
                    <a:lnTo>
                      <a:pt x="336455" y="785944"/>
                    </a:lnTo>
                    <a:lnTo>
                      <a:pt x="336455" y="269695"/>
                    </a:lnTo>
                    <a:lnTo>
                      <a:pt x="29246" y="269695"/>
                    </a:lnTo>
                    <a:lnTo>
                      <a:pt x="29246" y="209626"/>
                    </a:lnTo>
                    <a:lnTo>
                      <a:pt x="336455" y="209626"/>
                    </a:lnTo>
                    <a:lnTo>
                      <a:pt x="336455" y="68439"/>
                    </a:lnTo>
                    <a:lnTo>
                      <a:pt x="417680" y="68439"/>
                    </a:lnTo>
                    <a:lnTo>
                      <a:pt x="417680" y="209626"/>
                    </a:lnTo>
                    <a:lnTo>
                      <a:pt x="716163" y="209626"/>
                    </a:lnTo>
                    <a:lnTo>
                      <a:pt x="716163" y="269695"/>
                    </a:lnTo>
                    <a:lnTo>
                      <a:pt x="417680" y="269695"/>
                    </a:lnTo>
                    <a:lnTo>
                      <a:pt x="417680" y="785944"/>
                    </a:lnTo>
                    <a:close/>
                    <a:moveTo>
                      <a:pt x="752660" y="683901"/>
                    </a:moveTo>
                    <a:lnTo>
                      <a:pt x="689867" y="729322"/>
                    </a:lnTo>
                    <a:cubicBezTo>
                      <a:pt x="649930" y="686732"/>
                      <a:pt x="612696" y="630356"/>
                      <a:pt x="578289" y="560070"/>
                    </a:cubicBezTo>
                    <a:cubicBezTo>
                      <a:pt x="543882" y="489784"/>
                      <a:pt x="519428" y="426638"/>
                      <a:pt x="504927" y="370631"/>
                    </a:cubicBezTo>
                    <a:lnTo>
                      <a:pt x="580132" y="355983"/>
                    </a:lnTo>
                    <a:cubicBezTo>
                      <a:pt x="613556" y="475136"/>
                      <a:pt x="671066" y="584442"/>
                      <a:pt x="752660" y="683901"/>
                    </a:cubicBezTo>
                    <a:close/>
                    <a:moveTo>
                      <a:pt x="517338" y="88996"/>
                    </a:moveTo>
                    <a:cubicBezTo>
                      <a:pt x="517338" y="63762"/>
                      <a:pt x="527538" y="42590"/>
                      <a:pt x="548059" y="25603"/>
                    </a:cubicBezTo>
                    <a:cubicBezTo>
                      <a:pt x="568458" y="8493"/>
                      <a:pt x="592298" y="0"/>
                      <a:pt x="619331" y="0"/>
                    </a:cubicBezTo>
                    <a:cubicBezTo>
                      <a:pt x="649438" y="0"/>
                      <a:pt x="674138" y="8863"/>
                      <a:pt x="693430" y="26711"/>
                    </a:cubicBezTo>
                    <a:cubicBezTo>
                      <a:pt x="712600" y="44559"/>
                      <a:pt x="722308" y="65116"/>
                      <a:pt x="722308" y="88626"/>
                    </a:cubicBezTo>
                    <a:cubicBezTo>
                      <a:pt x="722308" y="115461"/>
                      <a:pt x="711986" y="137494"/>
                      <a:pt x="691342" y="154604"/>
                    </a:cubicBezTo>
                    <a:cubicBezTo>
                      <a:pt x="670697" y="171714"/>
                      <a:pt x="647349" y="180207"/>
                      <a:pt x="621175" y="180207"/>
                    </a:cubicBezTo>
                    <a:cubicBezTo>
                      <a:pt x="591068" y="180207"/>
                      <a:pt x="566246" y="171221"/>
                      <a:pt x="546708" y="153127"/>
                    </a:cubicBezTo>
                    <a:cubicBezTo>
                      <a:pt x="527047" y="135032"/>
                      <a:pt x="517338" y="113614"/>
                      <a:pt x="517338" y="88996"/>
                    </a:cubicBezTo>
                    <a:close/>
                    <a:moveTo>
                      <a:pt x="619331" y="150419"/>
                    </a:moveTo>
                    <a:cubicBezTo>
                      <a:pt x="637519" y="150419"/>
                      <a:pt x="653247" y="144387"/>
                      <a:pt x="666642" y="132324"/>
                    </a:cubicBezTo>
                    <a:cubicBezTo>
                      <a:pt x="680036" y="120261"/>
                      <a:pt x="686672" y="106106"/>
                      <a:pt x="686672" y="89857"/>
                    </a:cubicBezTo>
                    <a:cubicBezTo>
                      <a:pt x="686672" y="73609"/>
                      <a:pt x="680036" y="59577"/>
                      <a:pt x="666888" y="47637"/>
                    </a:cubicBezTo>
                    <a:cubicBezTo>
                      <a:pt x="653616" y="35697"/>
                      <a:pt x="637764" y="29788"/>
                      <a:pt x="619331" y="29788"/>
                    </a:cubicBezTo>
                    <a:cubicBezTo>
                      <a:pt x="602128" y="29788"/>
                      <a:pt x="586768" y="35697"/>
                      <a:pt x="573250" y="47637"/>
                    </a:cubicBezTo>
                    <a:cubicBezTo>
                      <a:pt x="559733" y="59577"/>
                      <a:pt x="552975" y="73609"/>
                      <a:pt x="552975" y="89857"/>
                    </a:cubicBezTo>
                    <a:cubicBezTo>
                      <a:pt x="552975" y="106106"/>
                      <a:pt x="559610" y="120261"/>
                      <a:pt x="573005" y="132324"/>
                    </a:cubicBezTo>
                    <a:cubicBezTo>
                      <a:pt x="586276" y="144387"/>
                      <a:pt x="601759" y="150419"/>
                      <a:pt x="619331" y="150419"/>
                    </a:cubicBezTo>
                    <a:close/>
                  </a:path>
                </a:pathLst>
              </a:custGeom>
              <a:solidFill>
                <a:srgbClr val="000000"/>
              </a:solidFill>
              <a:ln w="12274" cap="flat">
                <a:noFill/>
                <a:prstDash val="solid"/>
                <a:miter/>
              </a:ln>
            </p:spPr>
            <p:txBody>
              <a:bodyPr rtlCol="0" anchor="ctr"/>
              <a:lstStyle/>
              <a:p>
                <a:endParaRPr lang="ja-JP" altLang="en-US"/>
              </a:p>
            </p:txBody>
          </p:sp>
        </p:grpSp>
        <p:sp>
          <p:nvSpPr>
            <p:cNvPr id="15" name="フリーフォーム 14">
              <a:extLst>
                <a:ext uri="{FF2B5EF4-FFF2-40B4-BE49-F238E27FC236}">
                  <a16:creationId xmlns:a16="http://schemas.microsoft.com/office/drawing/2014/main" id="{0D9FFE9B-37CF-684C-A4A2-D6B73925CBBE}"/>
                </a:ext>
              </a:extLst>
            </p:cNvPr>
            <p:cNvSpPr/>
            <p:nvPr/>
          </p:nvSpPr>
          <p:spPr>
            <a:xfrm>
              <a:off x="6037752" y="2259876"/>
              <a:ext cx="1807830" cy="1810905"/>
            </a:xfrm>
            <a:custGeom>
              <a:avLst/>
              <a:gdLst>
                <a:gd name="connsiteX0" fmla="*/ 9585 w 1255498"/>
                <a:gd name="connsiteY0" fmla="*/ 518465 h 1257633"/>
                <a:gd name="connsiteX1" fmla="*/ 0 w 1255498"/>
                <a:gd name="connsiteY1" fmla="*/ 628755 h 1257633"/>
                <a:gd name="connsiteX2" fmla="*/ 627811 w 1255498"/>
                <a:gd name="connsiteY2" fmla="*/ 1257634 h 1257633"/>
                <a:gd name="connsiteX3" fmla="*/ 1226744 w 1255498"/>
                <a:gd name="connsiteY3" fmla="*/ 817825 h 1257633"/>
                <a:gd name="connsiteX4" fmla="*/ 402689 w 1255498"/>
                <a:gd name="connsiteY4" fmla="*/ 341212 h 1257633"/>
                <a:gd name="connsiteX5" fmla="*/ 627688 w 1255498"/>
                <a:gd name="connsiteY5" fmla="*/ 263417 h 1257633"/>
                <a:gd name="connsiteX6" fmla="*/ 990562 w 1255498"/>
                <a:gd name="connsiteY6" fmla="*/ 591458 h 1257633"/>
                <a:gd name="connsiteX7" fmla="*/ 1245914 w 1255498"/>
                <a:gd name="connsiteY7" fmla="*/ 739169 h 1257633"/>
                <a:gd name="connsiteX8" fmla="*/ 1255499 w 1255498"/>
                <a:gd name="connsiteY8" fmla="*/ 628879 h 1257633"/>
                <a:gd name="connsiteX9" fmla="*/ 627688 w 1255498"/>
                <a:gd name="connsiteY9" fmla="*/ 0 h 1257633"/>
                <a:gd name="connsiteX10" fmla="*/ 28755 w 1255498"/>
                <a:gd name="connsiteY10" fmla="*/ 439809 h 1257633"/>
                <a:gd name="connsiteX11" fmla="*/ 852810 w 1255498"/>
                <a:gd name="connsiteY11" fmla="*/ 916422 h 1257633"/>
                <a:gd name="connsiteX12" fmla="*/ 627811 w 1255498"/>
                <a:gd name="connsiteY12" fmla="*/ 994216 h 1257633"/>
                <a:gd name="connsiteX13" fmla="*/ 264936 w 1255498"/>
                <a:gd name="connsiteY13" fmla="*/ 666175 h 1257633"/>
                <a:gd name="connsiteX14" fmla="*/ 9585 w 1255498"/>
                <a:gd name="connsiteY14" fmla="*/ 518465 h 12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5498" h="1257633">
                  <a:moveTo>
                    <a:pt x="9585" y="518465"/>
                  </a:moveTo>
                  <a:cubicBezTo>
                    <a:pt x="3195" y="554285"/>
                    <a:pt x="0" y="591212"/>
                    <a:pt x="0" y="628755"/>
                  </a:cubicBezTo>
                  <a:cubicBezTo>
                    <a:pt x="0" y="976122"/>
                    <a:pt x="281034" y="1257634"/>
                    <a:pt x="627811" y="1257634"/>
                  </a:cubicBezTo>
                  <a:cubicBezTo>
                    <a:pt x="908845" y="1257634"/>
                    <a:pt x="1146624" y="1072749"/>
                    <a:pt x="1226744" y="817825"/>
                  </a:cubicBezTo>
                  <a:lnTo>
                    <a:pt x="402689" y="341212"/>
                  </a:lnTo>
                  <a:cubicBezTo>
                    <a:pt x="464622" y="292467"/>
                    <a:pt x="542776" y="263417"/>
                    <a:pt x="627688" y="263417"/>
                  </a:cubicBezTo>
                  <a:cubicBezTo>
                    <a:pt x="816560" y="263417"/>
                    <a:pt x="971884" y="407189"/>
                    <a:pt x="990562" y="591458"/>
                  </a:cubicBezTo>
                  <a:lnTo>
                    <a:pt x="1245914" y="739169"/>
                  </a:lnTo>
                  <a:cubicBezTo>
                    <a:pt x="1252304" y="703349"/>
                    <a:pt x="1255499" y="666422"/>
                    <a:pt x="1255499" y="628879"/>
                  </a:cubicBezTo>
                  <a:cubicBezTo>
                    <a:pt x="1255499" y="281512"/>
                    <a:pt x="974464" y="0"/>
                    <a:pt x="627688" y="0"/>
                  </a:cubicBezTo>
                  <a:cubicBezTo>
                    <a:pt x="346654" y="0"/>
                    <a:pt x="108875" y="184885"/>
                    <a:pt x="28755" y="439809"/>
                  </a:cubicBezTo>
                  <a:lnTo>
                    <a:pt x="852810" y="916422"/>
                  </a:lnTo>
                  <a:cubicBezTo>
                    <a:pt x="790877" y="965167"/>
                    <a:pt x="712723" y="994216"/>
                    <a:pt x="627811" y="994216"/>
                  </a:cubicBezTo>
                  <a:cubicBezTo>
                    <a:pt x="438939" y="994216"/>
                    <a:pt x="283615" y="850445"/>
                    <a:pt x="264936" y="666175"/>
                  </a:cubicBezTo>
                  <a:lnTo>
                    <a:pt x="9585" y="518465"/>
                  </a:lnTo>
                  <a:close/>
                </a:path>
              </a:pathLst>
            </a:custGeom>
            <a:solidFill>
              <a:srgbClr val="000000"/>
            </a:solidFill>
            <a:ln w="12274" cap="flat">
              <a:noFill/>
              <a:prstDash val="solid"/>
              <a:miter/>
            </a:ln>
          </p:spPr>
          <p:txBody>
            <a:bodyPr rtlCol="0" anchor="ctr"/>
            <a:lstStyle/>
            <a:p>
              <a:endParaRPr lang="ja-JP" altLang="en-US"/>
            </a:p>
          </p:txBody>
        </p:sp>
        <p:sp>
          <p:nvSpPr>
            <p:cNvPr id="16" name="フリーフォーム 15">
              <a:extLst>
                <a:ext uri="{FF2B5EF4-FFF2-40B4-BE49-F238E27FC236}">
                  <a16:creationId xmlns:a16="http://schemas.microsoft.com/office/drawing/2014/main" id="{5BB352F2-A977-CF4C-BAA2-6AB32F7EFD7E}"/>
                </a:ext>
              </a:extLst>
            </p:cNvPr>
            <p:cNvSpPr/>
            <p:nvPr/>
          </p:nvSpPr>
          <p:spPr>
            <a:xfrm>
              <a:off x="4159498" y="2768567"/>
              <a:ext cx="379011" cy="1449327"/>
            </a:xfrm>
            <a:custGeom>
              <a:avLst/>
              <a:gdLst>
                <a:gd name="connsiteX0" fmla="*/ 263216 w 263215"/>
                <a:gd name="connsiteY0" fmla="*/ 511941 h 1006525"/>
                <a:gd name="connsiteX1" fmla="*/ 0 w 263215"/>
                <a:gd name="connsiteY1" fmla="*/ 1006526 h 1006525"/>
                <a:gd name="connsiteX2" fmla="*/ 0 w 263215"/>
                <a:gd name="connsiteY2" fmla="*/ 0 h 1006525"/>
                <a:gd name="connsiteX3" fmla="*/ 263216 w 263215"/>
                <a:gd name="connsiteY3" fmla="*/ 0 h 1006525"/>
              </a:gdLst>
              <a:ahLst/>
              <a:cxnLst>
                <a:cxn ang="0">
                  <a:pos x="connsiteX0" y="connsiteY0"/>
                </a:cxn>
                <a:cxn ang="0">
                  <a:pos x="connsiteX1" y="connsiteY1"/>
                </a:cxn>
                <a:cxn ang="0">
                  <a:pos x="connsiteX2" y="connsiteY2"/>
                </a:cxn>
                <a:cxn ang="0">
                  <a:pos x="connsiteX3" y="connsiteY3"/>
                </a:cxn>
              </a:cxnLst>
              <a:rect l="l" t="t" r="r" b="b"/>
              <a:pathLst>
                <a:path w="263215" h="1006525">
                  <a:moveTo>
                    <a:pt x="263216" y="511941"/>
                  </a:moveTo>
                  <a:lnTo>
                    <a:pt x="0" y="1006526"/>
                  </a:lnTo>
                  <a:lnTo>
                    <a:pt x="0" y="0"/>
                  </a:lnTo>
                  <a:lnTo>
                    <a:pt x="263216" y="0"/>
                  </a:lnTo>
                  <a:close/>
                </a:path>
              </a:pathLst>
            </a:custGeom>
            <a:solidFill>
              <a:srgbClr val="000000"/>
            </a:solidFill>
            <a:ln w="12274" cap="flat">
              <a:noFill/>
              <a:prstDash val="solid"/>
              <a:miter/>
            </a:ln>
          </p:spPr>
          <p:txBody>
            <a:bodyPr rtlCol="0" anchor="ctr"/>
            <a:lstStyle/>
            <a:p>
              <a:endParaRPr lang="ja-JP" altLang="en-US"/>
            </a:p>
          </p:txBody>
        </p:sp>
        <p:sp>
          <p:nvSpPr>
            <p:cNvPr id="17" name="フリーフォーム 16">
              <a:extLst>
                <a:ext uri="{FF2B5EF4-FFF2-40B4-BE49-F238E27FC236}">
                  <a16:creationId xmlns:a16="http://schemas.microsoft.com/office/drawing/2014/main" id="{A4C3E716-132F-A040-AF6C-2482A2DFB1A0}"/>
                </a:ext>
              </a:extLst>
            </p:cNvPr>
            <p:cNvSpPr/>
            <p:nvPr/>
          </p:nvSpPr>
          <p:spPr>
            <a:xfrm>
              <a:off x="4159498" y="1862848"/>
              <a:ext cx="1808361" cy="1811437"/>
            </a:xfrm>
            <a:custGeom>
              <a:avLst/>
              <a:gdLst>
                <a:gd name="connsiteX0" fmla="*/ 627934 w 1255867"/>
                <a:gd name="connsiteY0" fmla="*/ 0 h 1258003"/>
                <a:gd name="connsiteX1" fmla="*/ 0 w 1255867"/>
                <a:gd name="connsiteY1" fmla="*/ 629002 h 1258003"/>
                <a:gd name="connsiteX2" fmla="*/ 263216 w 1255867"/>
                <a:gd name="connsiteY2" fmla="*/ 1140942 h 1258003"/>
                <a:gd name="connsiteX3" fmla="*/ 263216 w 1255867"/>
                <a:gd name="connsiteY3" fmla="*/ 629002 h 1258003"/>
                <a:gd name="connsiteX4" fmla="*/ 263216 w 1255867"/>
                <a:gd name="connsiteY4" fmla="*/ 629002 h 1258003"/>
                <a:gd name="connsiteX5" fmla="*/ 263216 w 1255867"/>
                <a:gd name="connsiteY5" fmla="*/ 629002 h 1258003"/>
                <a:gd name="connsiteX6" fmla="*/ 627934 w 1255867"/>
                <a:gd name="connsiteY6" fmla="*/ 263664 h 1258003"/>
                <a:gd name="connsiteX7" fmla="*/ 992651 w 1255867"/>
                <a:gd name="connsiteY7" fmla="*/ 629002 h 1258003"/>
                <a:gd name="connsiteX8" fmla="*/ 627934 w 1255867"/>
                <a:gd name="connsiteY8" fmla="*/ 994340 h 1258003"/>
                <a:gd name="connsiteX9" fmla="*/ 341984 w 1255867"/>
                <a:gd name="connsiteY9" fmla="*/ 855614 h 1258003"/>
                <a:gd name="connsiteX10" fmla="*/ 341984 w 1255867"/>
                <a:gd name="connsiteY10" fmla="*/ 1188948 h 1258003"/>
                <a:gd name="connsiteX11" fmla="*/ 627934 w 1255867"/>
                <a:gd name="connsiteY11" fmla="*/ 1258003 h 1258003"/>
                <a:gd name="connsiteX12" fmla="*/ 1255867 w 1255867"/>
                <a:gd name="connsiteY12" fmla="*/ 629002 h 1258003"/>
                <a:gd name="connsiteX13" fmla="*/ 627934 w 1255867"/>
                <a:gd name="connsiteY13" fmla="*/ 0 h 12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5867" h="1258003">
                  <a:moveTo>
                    <a:pt x="627934" y="0"/>
                  </a:moveTo>
                  <a:cubicBezTo>
                    <a:pt x="281157" y="0"/>
                    <a:pt x="0" y="281635"/>
                    <a:pt x="0" y="629002"/>
                  </a:cubicBezTo>
                  <a:cubicBezTo>
                    <a:pt x="0" y="840105"/>
                    <a:pt x="103959" y="1026836"/>
                    <a:pt x="263216" y="1140942"/>
                  </a:cubicBezTo>
                  <a:lnTo>
                    <a:pt x="263216" y="629002"/>
                  </a:lnTo>
                  <a:lnTo>
                    <a:pt x="263216" y="629002"/>
                  </a:lnTo>
                  <a:lnTo>
                    <a:pt x="263216" y="629002"/>
                  </a:lnTo>
                  <a:cubicBezTo>
                    <a:pt x="263216" y="427253"/>
                    <a:pt x="426528" y="263664"/>
                    <a:pt x="627934" y="263664"/>
                  </a:cubicBezTo>
                  <a:cubicBezTo>
                    <a:pt x="829339" y="263664"/>
                    <a:pt x="992651" y="427253"/>
                    <a:pt x="992651" y="629002"/>
                  </a:cubicBezTo>
                  <a:cubicBezTo>
                    <a:pt x="992651" y="830750"/>
                    <a:pt x="829339" y="994340"/>
                    <a:pt x="627934" y="994340"/>
                  </a:cubicBezTo>
                  <a:cubicBezTo>
                    <a:pt x="512055" y="994340"/>
                    <a:pt x="408710" y="940056"/>
                    <a:pt x="341984" y="855614"/>
                  </a:cubicBezTo>
                  <a:lnTo>
                    <a:pt x="341984" y="1188948"/>
                  </a:lnTo>
                  <a:cubicBezTo>
                    <a:pt x="427757" y="1233016"/>
                    <a:pt x="524957" y="1258003"/>
                    <a:pt x="627934" y="1258003"/>
                  </a:cubicBezTo>
                  <a:cubicBezTo>
                    <a:pt x="974710" y="1258003"/>
                    <a:pt x="1255867" y="976368"/>
                    <a:pt x="1255867" y="629002"/>
                  </a:cubicBezTo>
                  <a:cubicBezTo>
                    <a:pt x="1255867" y="281635"/>
                    <a:pt x="974710" y="0"/>
                    <a:pt x="627934" y="0"/>
                  </a:cubicBezTo>
                  <a:close/>
                </a:path>
              </a:pathLst>
            </a:custGeom>
            <a:solidFill>
              <a:srgbClr val="000000"/>
            </a:solidFill>
            <a:ln w="12274" cap="flat">
              <a:noFill/>
              <a:prstDash val="solid"/>
              <a:miter/>
            </a:ln>
          </p:spPr>
          <p:txBody>
            <a:bodyPr rtlCol="0" anchor="ctr"/>
            <a:lstStyle/>
            <a:p>
              <a:endParaRPr lang="ja-JP" altLang="en-US"/>
            </a:p>
          </p:txBody>
        </p:sp>
      </p:grpSp>
      <p:sp>
        <p:nvSpPr>
          <p:cNvPr id="28" name="正方形/長方形 27">
            <a:extLst>
              <a:ext uri="{FF2B5EF4-FFF2-40B4-BE49-F238E27FC236}">
                <a16:creationId xmlns:a16="http://schemas.microsoft.com/office/drawing/2014/main" id="{BDA1BA84-F480-7A4C-9D33-8CFC6384ED7B}"/>
              </a:ext>
            </a:extLst>
          </p:cNvPr>
          <p:cNvSpPr/>
          <p:nvPr/>
        </p:nvSpPr>
        <p:spPr>
          <a:xfrm>
            <a:off x="3431704" y="1012078"/>
            <a:ext cx="5328592" cy="83048"/>
          </a:xfrm>
          <a:prstGeom prst="rect">
            <a:avLst/>
          </a:prstGeom>
          <a:solidFill>
            <a:srgbClr val="E1484B"/>
          </a:solidFill>
          <a:ln>
            <a:noFill/>
          </a:ln>
          <a:effectLst>
            <a:outerShdw blurRad="1651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8" name="サブタイトル 2">
            <a:extLst>
              <a:ext uri="{FF2B5EF4-FFF2-40B4-BE49-F238E27FC236}">
                <a16:creationId xmlns:a16="http://schemas.microsoft.com/office/drawing/2014/main" id="{AB9E2D97-17C6-AF4E-8646-817FA741EC34}"/>
              </a:ext>
            </a:extLst>
          </p:cNvPr>
          <p:cNvSpPr txBox="1">
            <a:spLocks/>
          </p:cNvSpPr>
          <p:nvPr/>
        </p:nvSpPr>
        <p:spPr>
          <a:xfrm>
            <a:off x="1703512" y="186638"/>
            <a:ext cx="8784976" cy="74239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ja-JP" altLang="en-US" sz="4000">
                <a:solidFill>
                  <a:schemeClr val="tx1"/>
                </a:solidFill>
                <a:latin typeface="Yu Gothic" panose="020B0400000000000000" pitchFamily="34" charset="-128"/>
                <a:ea typeface="Yu Gothic" panose="020B0400000000000000" pitchFamily="34" charset="-128"/>
              </a:rPr>
              <a:t>はじめまして</a:t>
            </a:r>
          </a:p>
        </p:txBody>
      </p:sp>
      <p:sp>
        <p:nvSpPr>
          <p:cNvPr id="9" name="正方形/長方形 8">
            <a:extLst>
              <a:ext uri="{FF2B5EF4-FFF2-40B4-BE49-F238E27FC236}">
                <a16:creationId xmlns:a16="http://schemas.microsoft.com/office/drawing/2014/main" id="{424833D4-E0F3-6040-BE9F-9A1142B09687}"/>
              </a:ext>
            </a:extLst>
          </p:cNvPr>
          <p:cNvSpPr/>
          <p:nvPr/>
        </p:nvSpPr>
        <p:spPr>
          <a:xfrm>
            <a:off x="4511825" y="1802641"/>
            <a:ext cx="5400599" cy="1316906"/>
          </a:xfrm>
          <a:prstGeom prst="rect">
            <a:avLst/>
          </a:prstGeom>
          <a:noFill/>
          <a:ln w="12700" cap="flat" cmpd="sng" algn="ctr">
            <a:noFill/>
            <a:prstDash val="solid"/>
          </a:ln>
          <a:effectLst/>
        </p:spPr>
        <p:txBody>
          <a:bodyPr tIns="72000" rtlCol="0" anchor="t" anchorCtr="0"/>
          <a:lstStyle/>
          <a:p>
            <a:pPr>
              <a:spcAft>
                <a:spcPts val="600"/>
              </a:spcAft>
              <a:defRPr/>
            </a:pPr>
            <a:r>
              <a:rPr kumimoji="0" lang="ja-JP" altLang="en-US" sz="1600" kern="0">
                <a:solidFill>
                  <a:srgbClr val="000000"/>
                </a:solidFill>
                <a:latin typeface="Yu Gothic" panose="020B0400000000000000" pitchFamily="34" charset="-128"/>
                <a:ea typeface="Yu Gothic" panose="020B0400000000000000" pitchFamily="34" charset="-128"/>
              </a:rPr>
              <a:t>「プレサポ」を運営している高村と申します。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a:p>
            <a:pPr>
              <a:spcAft>
                <a:spcPts val="600"/>
              </a:spcAft>
              <a:defRPr/>
            </a:pPr>
            <a:r>
              <a:rPr kumimoji="0" lang="ja-JP" altLang="en-US" sz="1600" kern="0">
                <a:solidFill>
                  <a:srgbClr val="000000"/>
                </a:solidFill>
                <a:latin typeface="Yu Gothic" panose="020B0400000000000000" pitchFamily="34" charset="-128"/>
                <a:ea typeface="Yu Gothic" panose="020B0400000000000000" pitchFamily="34" charset="-128"/>
              </a:rPr>
              <a:t>「商品が売れるプレゼン資料」をコンセプトに、主に営業活動を目的としたプレゼン資料の制作やコンサルを行なっています。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a:p>
            <a:pPr>
              <a:spcAft>
                <a:spcPts val="600"/>
              </a:spcAft>
              <a:defRPr/>
            </a:pP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pic>
        <p:nvPicPr>
          <p:cNvPr id="10" name="図形 6" descr="taka1">
            <a:extLst>
              <a:ext uri="{FF2B5EF4-FFF2-40B4-BE49-F238E27FC236}">
                <a16:creationId xmlns:a16="http://schemas.microsoft.com/office/drawing/2014/main" id="{2A5CE647-6B36-8845-8F09-47B8D012713E}"/>
              </a:ext>
            </a:extLst>
          </p:cNvPr>
          <p:cNvPicPr>
            <a:picLocks noChangeAspect="1"/>
          </p:cNvPicPr>
          <p:nvPr/>
        </p:nvPicPr>
        <p:blipFill rotWithShape="1">
          <a:blip r:embed="rId2"/>
          <a:srcRect l="1723" t="-325" r="9220" b="23383"/>
          <a:stretch/>
        </p:blipFill>
        <p:spPr>
          <a:xfrm>
            <a:off x="2279577" y="1433926"/>
            <a:ext cx="1991653" cy="1981630"/>
          </a:xfrm>
          <a:prstGeom prst="ellipse">
            <a:avLst/>
          </a:prstGeom>
        </p:spPr>
      </p:pic>
      <p:sp>
        <p:nvSpPr>
          <p:cNvPr id="12" name="正方形/長方形 11">
            <a:extLst>
              <a:ext uri="{FF2B5EF4-FFF2-40B4-BE49-F238E27FC236}">
                <a16:creationId xmlns:a16="http://schemas.microsoft.com/office/drawing/2014/main" id="{303A2C34-C313-5046-A39C-A73CBCD06F6C}"/>
              </a:ext>
            </a:extLst>
          </p:cNvPr>
          <p:cNvSpPr/>
          <p:nvPr/>
        </p:nvSpPr>
        <p:spPr>
          <a:xfrm>
            <a:off x="2279577" y="3861049"/>
            <a:ext cx="7632847" cy="1644575"/>
          </a:xfrm>
          <a:prstGeom prst="rect">
            <a:avLst/>
          </a:prstGeom>
          <a:noFill/>
          <a:ln w="12700" cap="flat" cmpd="sng" algn="ctr">
            <a:noFill/>
            <a:prstDash val="solid"/>
          </a:ln>
          <a:effectLst/>
        </p:spPr>
        <p:txBody>
          <a:bodyPr tIns="72000" rtlCol="0" anchor="t" anchorCtr="0"/>
          <a:lstStyle/>
          <a:p>
            <a:pPr>
              <a:spcAft>
                <a:spcPts val="600"/>
              </a:spcAft>
              <a:defRPr/>
            </a:pPr>
            <a:r>
              <a:rPr kumimoji="0" lang="ja-JP" altLang="en-US" sz="1600" kern="0">
                <a:solidFill>
                  <a:srgbClr val="E1484B"/>
                </a:solidFill>
                <a:latin typeface="Yu Gothic" panose="020B0400000000000000" pitchFamily="34" charset="-128"/>
                <a:ea typeface="Yu Gothic" panose="020B0400000000000000" pitchFamily="34" charset="-128"/>
              </a:rPr>
              <a:t>この度は、セミナー用テンプレートをダウンロードしていただき、ありがとうございます。</a:t>
            </a:r>
            <a:endParaRPr kumimoji="0" lang="en-US" altLang="ja-JP" sz="1600" kern="0" dirty="0">
              <a:solidFill>
                <a:srgbClr val="E1484B"/>
              </a:solidFill>
              <a:latin typeface="Yu Gothic" panose="020B0400000000000000" pitchFamily="34" charset="-128"/>
              <a:ea typeface="Yu Gothic" panose="020B0400000000000000" pitchFamily="34" charset="-128"/>
            </a:endParaRPr>
          </a:p>
          <a:p>
            <a:pPr>
              <a:spcAft>
                <a:spcPts val="600"/>
              </a:spcAft>
              <a:defRPr/>
            </a:pPr>
            <a:r>
              <a:rPr kumimoji="0" lang="ja-JP" altLang="en-US" sz="1600" kern="0">
                <a:solidFill>
                  <a:srgbClr val="E1484B"/>
                </a:solidFill>
                <a:latin typeface="Yu Gothic" panose="020B0400000000000000" pitchFamily="34" charset="-128"/>
                <a:ea typeface="Yu Gothic" panose="020B0400000000000000" pitchFamily="34" charset="-128"/>
              </a:rPr>
              <a:t>このテンプレートはセミナーでのプレゼンを通して自社商品・サービスを販売することを目的としたテンプレートとなっています。</a:t>
            </a:r>
            <a:endParaRPr kumimoji="0" lang="en-US" altLang="ja-JP" sz="1600" kern="0" dirty="0">
              <a:solidFill>
                <a:srgbClr val="E1484B"/>
              </a:solidFill>
              <a:latin typeface="Yu Gothic" panose="020B0400000000000000" pitchFamily="34" charset="-128"/>
              <a:ea typeface="Yu Gothic" panose="020B0400000000000000" pitchFamily="34" charset="-128"/>
            </a:endParaRPr>
          </a:p>
          <a:p>
            <a:pPr>
              <a:spcAft>
                <a:spcPts val="600"/>
              </a:spcAft>
              <a:defRPr/>
            </a:pPr>
            <a:r>
              <a:rPr kumimoji="0" lang="ja-JP" altLang="en-US" sz="1600" kern="0">
                <a:solidFill>
                  <a:srgbClr val="E1484B"/>
                </a:solidFill>
                <a:latin typeface="Yu Gothic" panose="020B0400000000000000" pitchFamily="34" charset="-128"/>
                <a:ea typeface="Yu Gothic" panose="020B0400000000000000" pitchFamily="34" charset="-128"/>
              </a:rPr>
              <a:t>このテンプレートが少しでも御社の力になれたら幸いです。</a:t>
            </a:r>
            <a:endParaRPr kumimoji="0" lang="en-US" altLang="ja-JP" sz="1600" kern="0" dirty="0">
              <a:solidFill>
                <a:srgbClr val="E1484B"/>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947267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B84AE7F-C3B7-374D-9B52-73CDBD85A645}"/>
              </a:ext>
            </a:extLst>
          </p:cNvPr>
          <p:cNvSpPr/>
          <p:nvPr/>
        </p:nvSpPr>
        <p:spPr>
          <a:xfrm>
            <a:off x="0" y="0"/>
            <a:ext cx="12192000" cy="6858000"/>
          </a:xfrm>
          <a:prstGeom prst="rect">
            <a:avLst/>
          </a:prstGeom>
          <a:gradFill>
            <a:gsLst>
              <a:gs pos="100000">
                <a:schemeClr val="accent5">
                  <a:alpha val="80000"/>
                </a:schemeClr>
              </a:gs>
              <a:gs pos="0">
                <a:schemeClr val="accent6">
                  <a:alpha val="8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タイトル 6"/>
          <p:cNvSpPr>
            <a:spLocks noGrp="1"/>
          </p:cNvSpPr>
          <p:nvPr>
            <p:ph type="ctrTitle" idx="4294967295"/>
          </p:nvPr>
        </p:nvSpPr>
        <p:spPr>
          <a:xfrm>
            <a:off x="1278030" y="1628800"/>
            <a:ext cx="9642506" cy="612775"/>
          </a:xfrm>
        </p:spPr>
        <p:txBody>
          <a:bodyPr>
            <a:noAutofit/>
          </a:bodyPr>
          <a:lstStyle/>
          <a:p>
            <a:r>
              <a:rPr kumimoji="1" lang="ja-JP" altLang="en-US" sz="3200" b="1">
                <a:solidFill>
                  <a:schemeClr val="bg1"/>
                </a:solidFill>
                <a:latin typeface="Yu Gothic" panose="020B0400000000000000" pitchFamily="34" charset="-128"/>
                <a:ea typeface="Yu Gothic" panose="020B0400000000000000" pitchFamily="34" charset="-128"/>
              </a:rPr>
              <a:t>行動喚起</a:t>
            </a:r>
            <a:endParaRPr kumimoji="1" lang="ja-JP" altLang="en-US" sz="3200" b="1" dirty="0">
              <a:solidFill>
                <a:schemeClr val="bg1"/>
              </a:solidFill>
              <a:latin typeface="Yu Gothic" panose="020B0400000000000000" pitchFamily="34" charset="-128"/>
              <a:ea typeface="Yu Gothic" panose="020B0400000000000000" pitchFamily="34" charset="-128"/>
            </a:endParaRPr>
          </a:p>
        </p:txBody>
      </p:sp>
      <p:sp>
        <p:nvSpPr>
          <p:cNvPr id="9" name="タイトル 1">
            <a:extLst>
              <a:ext uri="{FF2B5EF4-FFF2-40B4-BE49-F238E27FC236}">
                <a16:creationId xmlns:a16="http://schemas.microsoft.com/office/drawing/2014/main" id="{267EAE2B-0F4F-8F4A-98FD-B3912EB56046}"/>
              </a:ext>
            </a:extLst>
          </p:cNvPr>
          <p:cNvSpPr txBox="1">
            <a:spLocks/>
          </p:cNvSpPr>
          <p:nvPr/>
        </p:nvSpPr>
        <p:spPr>
          <a:xfrm>
            <a:off x="1524001" y="2959429"/>
            <a:ext cx="9137434" cy="2575867"/>
          </a:xfrm>
          <a:prstGeom prst="rect">
            <a:avLst/>
          </a:prstGeom>
          <a:noFill/>
          <a:ln w="12700" cap="flat" cmpd="sng" algn="ctr">
            <a:noFill/>
            <a:prstDash val="solid"/>
          </a:ln>
          <a:effectLst/>
        </p:spPr>
        <p:txBody>
          <a:bodyPr tIns="72000"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4000" b="1">
                <a:solidFill>
                  <a:schemeClr val="bg1"/>
                </a:solidFill>
                <a:latin typeface="Yu Gothic" panose="020B0400000000000000" pitchFamily="34" charset="-128"/>
                <a:ea typeface="Yu Gothic" panose="020B0400000000000000" pitchFamily="34" charset="-128"/>
              </a:rPr>
              <a:t>今すぐ会場出口に設置しております受付までお越しください。</a:t>
            </a:r>
          </a:p>
        </p:txBody>
      </p:sp>
      <p:cxnSp>
        <p:nvCxnSpPr>
          <p:cNvPr id="3" name="直線コネクタ 2">
            <a:extLst>
              <a:ext uri="{FF2B5EF4-FFF2-40B4-BE49-F238E27FC236}">
                <a16:creationId xmlns:a16="http://schemas.microsoft.com/office/drawing/2014/main" id="{FAFD638E-CF50-2A4C-B62E-51CD8E1C244F}"/>
              </a:ext>
            </a:extLst>
          </p:cNvPr>
          <p:cNvCxnSpPr/>
          <p:nvPr/>
        </p:nvCxnSpPr>
        <p:spPr>
          <a:xfrm>
            <a:off x="1530566" y="2656972"/>
            <a:ext cx="9137435" cy="0"/>
          </a:xfrm>
          <a:prstGeom prst="line">
            <a:avLst/>
          </a:prstGeom>
          <a:noFill/>
          <a:ln w="793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732700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idx="4294967295"/>
          </p:nvPr>
        </p:nvSpPr>
        <p:spPr>
          <a:xfrm>
            <a:off x="1524000" y="825446"/>
            <a:ext cx="9144000" cy="749300"/>
          </a:xfrm>
        </p:spPr>
        <p:txBody>
          <a:bodyPr>
            <a:normAutofit/>
          </a:bodyPr>
          <a:lstStyle/>
          <a:p>
            <a:r>
              <a:rPr lang="ja-JP" altLang="en-US" sz="2800">
                <a:latin typeface="Yu Gothic" panose="020B0400000000000000" pitchFamily="34" charset="-128"/>
                <a:ea typeface="Yu Gothic" panose="020B0400000000000000" pitchFamily="34" charset="-128"/>
              </a:rPr>
              <a:t>最後に</a:t>
            </a:r>
            <a:endParaRPr lang="ja-JP" altLang="en-US" sz="2800" dirty="0">
              <a:latin typeface="Yu Gothic" panose="020B0400000000000000" pitchFamily="34" charset="-128"/>
              <a:ea typeface="Yu Gothic" panose="020B0400000000000000" pitchFamily="34" charset="-128"/>
            </a:endParaRPr>
          </a:p>
        </p:txBody>
      </p:sp>
      <p:sp>
        <p:nvSpPr>
          <p:cNvPr id="10" name="正方形/長方形 9">
            <a:extLst>
              <a:ext uri="{FF2B5EF4-FFF2-40B4-BE49-F238E27FC236}">
                <a16:creationId xmlns:a16="http://schemas.microsoft.com/office/drawing/2014/main" id="{2C62246D-B551-B046-8E63-D7270BC946E4}"/>
              </a:ext>
            </a:extLst>
          </p:cNvPr>
          <p:cNvSpPr/>
          <p:nvPr/>
        </p:nvSpPr>
        <p:spPr>
          <a:xfrm>
            <a:off x="2351584" y="2363490"/>
            <a:ext cx="7704856" cy="3669064"/>
          </a:xfrm>
          <a:prstGeom prst="rect">
            <a:avLst/>
          </a:prstGeom>
          <a:noFill/>
          <a:ln w="12700" cap="flat" cmpd="sng" algn="ctr">
            <a:noFill/>
            <a:prstDash val="solid"/>
          </a:ln>
          <a:effectLst/>
        </p:spPr>
        <p:txBody>
          <a:bodyPr tIns="72000" rtlCol="0" anchor="t" anchorCtr="0"/>
          <a:lstStyle/>
          <a:p>
            <a:pPr>
              <a:spcAft>
                <a:spcPts val="600"/>
              </a:spcAft>
              <a:defRPr/>
            </a:pPr>
            <a:r>
              <a:rPr kumimoji="0" lang="ja-JP" altLang="en-US" sz="2400" kern="0">
                <a:solidFill>
                  <a:srgbClr val="000000"/>
                </a:solidFill>
                <a:latin typeface="Yu Gothic" panose="020B0400000000000000" pitchFamily="34" charset="-128"/>
                <a:ea typeface="Yu Gothic" panose="020B0400000000000000" pitchFamily="34" charset="-128"/>
              </a:rPr>
              <a:t>ここで紹介した構成や順番が必ず正しいわけではありません。</a:t>
            </a:r>
            <a:endParaRPr kumimoji="0" lang="en-US" altLang="ja-JP" sz="2400" kern="0" dirty="0">
              <a:solidFill>
                <a:srgbClr val="000000"/>
              </a:solidFill>
              <a:latin typeface="Yu Gothic" panose="020B0400000000000000" pitchFamily="34" charset="-128"/>
              <a:ea typeface="Yu Gothic" panose="020B0400000000000000" pitchFamily="34" charset="-128"/>
            </a:endParaRPr>
          </a:p>
          <a:p>
            <a:pPr>
              <a:spcAft>
                <a:spcPts val="600"/>
              </a:spcAft>
              <a:defRPr/>
            </a:pPr>
            <a:r>
              <a:rPr kumimoji="0" lang="ja-JP" altLang="en-US" sz="2400" kern="0">
                <a:solidFill>
                  <a:srgbClr val="000000"/>
                </a:solidFill>
                <a:latin typeface="Yu Gothic" panose="020B0400000000000000" pitchFamily="34" charset="-128"/>
                <a:ea typeface="Yu Gothic" panose="020B0400000000000000" pitchFamily="34" charset="-128"/>
              </a:rPr>
              <a:t>プレゼンをする状況や、提案する内容によって構成方法や伝え方、スライド枚数は変わっていきます。</a:t>
            </a:r>
            <a:endParaRPr kumimoji="0" lang="en-US" altLang="ja-JP" sz="2400" kern="0" dirty="0">
              <a:solidFill>
                <a:srgbClr val="000000"/>
              </a:solidFill>
              <a:latin typeface="Yu Gothic" panose="020B0400000000000000" pitchFamily="34" charset="-128"/>
              <a:ea typeface="Yu Gothic" panose="020B0400000000000000" pitchFamily="34" charset="-128"/>
            </a:endParaRPr>
          </a:p>
          <a:p>
            <a:pPr>
              <a:spcAft>
                <a:spcPts val="600"/>
              </a:spcAft>
              <a:defRPr/>
            </a:pPr>
            <a:r>
              <a:rPr kumimoji="0" lang="ja-JP" altLang="en-US" sz="2400" kern="0">
                <a:solidFill>
                  <a:srgbClr val="000000"/>
                </a:solidFill>
                <a:latin typeface="Yu Gothic" panose="020B0400000000000000" pitchFamily="34" charset="-128"/>
                <a:ea typeface="Yu Gothic" panose="020B0400000000000000" pitchFamily="34" charset="-128"/>
              </a:rPr>
              <a:t>ですので、参考としてこのテンプレートを使っていただければと思います。</a:t>
            </a:r>
            <a:endParaRPr kumimoji="0" lang="en-US" altLang="ja-JP" sz="2400" kern="0" dirty="0">
              <a:solidFill>
                <a:srgbClr val="000000"/>
              </a:solidFill>
              <a:latin typeface="Yu Gothic" panose="020B0400000000000000" pitchFamily="34" charset="-128"/>
              <a:ea typeface="Yu Gothic" panose="020B0400000000000000" pitchFamily="34" charset="-128"/>
            </a:endParaRPr>
          </a:p>
          <a:p>
            <a:pPr>
              <a:spcAft>
                <a:spcPts val="600"/>
              </a:spcAft>
              <a:defRPr/>
            </a:pPr>
            <a:endParaRPr kumimoji="0" lang="en-US" altLang="ja-JP" sz="2400" kern="0" dirty="0">
              <a:solidFill>
                <a:srgbClr val="0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26873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43D7031-4978-0B4E-A366-A72ECA1E8725}"/>
              </a:ext>
            </a:extLst>
          </p:cNvPr>
          <p:cNvSpPr>
            <a:spLocks noGrp="1"/>
          </p:cNvSpPr>
          <p:nvPr/>
        </p:nvSpPr>
        <p:spPr>
          <a:xfrm>
            <a:off x="1815149" y="1412776"/>
            <a:ext cx="8561705" cy="1368152"/>
          </a:xfrm>
          <a:prstGeom prst="rect">
            <a:avLst/>
          </a:prstGeom>
        </p:spPr>
        <p:txBody>
          <a:bodyPr vert="horz" lIns="91440" tIns="45720" rIns="36195" bIns="45720" rtlCol="0" anchor="t" anchorCtr="0">
            <a:noAutofit/>
          </a:bodyPr>
          <a:lstStyle>
            <a:lvl1pPr algn="ctr" defTabSz="914400" rtl="0" eaLnBrk="1" latinLnBrk="0" hangingPunct="1">
              <a:spcBef>
                <a:spcPct val="0"/>
              </a:spcBef>
              <a:buNone/>
              <a:defRPr kumimoji="1" sz="4000" b="1" kern="1200">
                <a:solidFill>
                  <a:schemeClr val="tx1"/>
                </a:solidFill>
                <a:latin typeface="メイリオ" panose="020B0604030504040204" charset="-128"/>
                <a:ea typeface="メイリオ" panose="020B0604030504040204" charset="-128"/>
                <a:cs typeface="+mj-cs"/>
              </a:defRPr>
            </a:lvl1pPr>
          </a:lstStyle>
          <a:p>
            <a:r>
              <a:rPr lang="ja-JP" altLang="en-US" sz="3200">
                <a:latin typeface="Yu Gothic" panose="020B0400000000000000" pitchFamily="34" charset="-128"/>
                <a:ea typeface="Yu Gothic" panose="020B0400000000000000" pitchFamily="34" charset="-128"/>
              </a:rPr>
              <a:t>ここまでが営業資料</a:t>
            </a:r>
            <a:br>
              <a:rPr lang="en-US" altLang="ja-JP" sz="3200" dirty="0">
                <a:latin typeface="Yu Gothic" panose="020B0400000000000000" pitchFamily="34" charset="-128"/>
                <a:ea typeface="Yu Gothic" panose="020B0400000000000000" pitchFamily="34" charset="-128"/>
              </a:rPr>
            </a:br>
            <a:r>
              <a:rPr lang="ja-JP" altLang="en-US" sz="3200">
                <a:latin typeface="Yu Gothic" panose="020B0400000000000000" pitchFamily="34" charset="-128"/>
                <a:ea typeface="Yu Gothic" panose="020B0400000000000000" pitchFamily="34" charset="-128"/>
              </a:rPr>
              <a:t>テンプレートになります</a:t>
            </a:r>
          </a:p>
        </p:txBody>
      </p:sp>
      <p:sp>
        <p:nvSpPr>
          <p:cNvPr id="5" name="上矢印 4">
            <a:extLst>
              <a:ext uri="{FF2B5EF4-FFF2-40B4-BE49-F238E27FC236}">
                <a16:creationId xmlns:a16="http://schemas.microsoft.com/office/drawing/2014/main" id="{45973B67-05A4-CB48-90DF-17BDA7902AB3}"/>
              </a:ext>
            </a:extLst>
          </p:cNvPr>
          <p:cNvSpPr/>
          <p:nvPr/>
        </p:nvSpPr>
        <p:spPr>
          <a:xfrm>
            <a:off x="5339916" y="260648"/>
            <a:ext cx="1512168" cy="1008112"/>
          </a:xfrm>
          <a:prstGeom prst="upArrow">
            <a:avLst>
              <a:gd name="adj1" fmla="val 50000"/>
              <a:gd name="adj2" fmla="val 5574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1">
            <a:extLst>
              <a:ext uri="{FF2B5EF4-FFF2-40B4-BE49-F238E27FC236}">
                <a16:creationId xmlns:a16="http://schemas.microsoft.com/office/drawing/2014/main" id="{1FB85E89-BA58-0846-8091-89D7CE880C9A}"/>
              </a:ext>
            </a:extLst>
          </p:cNvPr>
          <p:cNvSpPr>
            <a:spLocks noGrp="1"/>
          </p:cNvSpPr>
          <p:nvPr/>
        </p:nvSpPr>
        <p:spPr>
          <a:xfrm>
            <a:off x="1815149" y="4365105"/>
            <a:ext cx="8561705" cy="1008113"/>
          </a:xfrm>
          <a:prstGeom prst="rect">
            <a:avLst/>
          </a:prstGeom>
        </p:spPr>
        <p:txBody>
          <a:bodyPr vert="horz" lIns="91440" tIns="45720" rIns="36195" bIns="45720" rtlCol="0" anchor="t" anchorCtr="0">
            <a:noAutofit/>
          </a:bodyPr>
          <a:lstStyle>
            <a:lvl1pPr algn="ctr" defTabSz="914400" rtl="0" eaLnBrk="1" latinLnBrk="0" hangingPunct="1">
              <a:spcBef>
                <a:spcPct val="0"/>
              </a:spcBef>
              <a:buNone/>
              <a:defRPr kumimoji="1" sz="4000" b="1" kern="1200">
                <a:solidFill>
                  <a:schemeClr val="tx1"/>
                </a:solidFill>
                <a:latin typeface="メイリオ" panose="020B0604030504040204" charset="-128"/>
                <a:ea typeface="メイリオ" panose="020B0604030504040204" charset="-128"/>
                <a:cs typeface="+mj-cs"/>
              </a:defRPr>
            </a:lvl1pPr>
          </a:lstStyle>
          <a:p>
            <a:r>
              <a:rPr lang="ja-JP" altLang="en-US" sz="3200">
                <a:latin typeface="Yu Gothic" panose="020B0400000000000000" pitchFamily="34" charset="-128"/>
                <a:ea typeface="Yu Gothic" panose="020B0400000000000000" pitchFamily="34" charset="-128"/>
              </a:rPr>
              <a:t>ここからは資料を制作するうえでの</a:t>
            </a:r>
            <a:endParaRPr lang="en-US" altLang="ja-JP" sz="3200" dirty="0">
              <a:latin typeface="Yu Gothic" panose="020B0400000000000000" pitchFamily="34" charset="-128"/>
              <a:ea typeface="Yu Gothic" panose="020B0400000000000000" pitchFamily="34" charset="-128"/>
            </a:endParaRPr>
          </a:p>
          <a:p>
            <a:r>
              <a:rPr lang="ja-JP" altLang="en-US" sz="3200">
                <a:latin typeface="Yu Gothic" panose="020B0400000000000000" pitchFamily="34" charset="-128"/>
                <a:ea typeface="Yu Gothic" panose="020B0400000000000000" pitchFamily="34" charset="-128"/>
              </a:rPr>
              <a:t>簡単なルールをお伝えします</a:t>
            </a:r>
          </a:p>
        </p:txBody>
      </p:sp>
      <p:sp>
        <p:nvSpPr>
          <p:cNvPr id="7" name="上矢印 6">
            <a:extLst>
              <a:ext uri="{FF2B5EF4-FFF2-40B4-BE49-F238E27FC236}">
                <a16:creationId xmlns:a16="http://schemas.microsoft.com/office/drawing/2014/main" id="{7337E1AE-48EE-2B46-A9EE-00389BEDDC1A}"/>
              </a:ext>
            </a:extLst>
          </p:cNvPr>
          <p:cNvSpPr/>
          <p:nvPr/>
        </p:nvSpPr>
        <p:spPr>
          <a:xfrm rot="10800000">
            <a:off x="5339916" y="5429304"/>
            <a:ext cx="1512168" cy="1008112"/>
          </a:xfrm>
          <a:prstGeom prst="upArrow">
            <a:avLst>
              <a:gd name="adj1" fmla="val 50000"/>
              <a:gd name="adj2" fmla="val 5574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70104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2122806" y="4728210"/>
            <a:ext cx="7652385" cy="1482090"/>
            <a:chOff x="943" y="7446"/>
            <a:chExt cx="12051" cy="2334"/>
          </a:xfrm>
        </p:grpSpPr>
        <p:sp>
          <p:nvSpPr>
            <p:cNvPr id="216" name="円形"/>
            <p:cNvSpPr/>
            <p:nvPr/>
          </p:nvSpPr>
          <p:spPr>
            <a:xfrm>
              <a:off x="943" y="7618"/>
              <a:ext cx="1991" cy="1991"/>
            </a:xfrm>
            <a:prstGeom prst="ellipse">
              <a:avLst/>
            </a:prstGeom>
            <a:solidFill>
              <a:srgbClr val="40BFB0"/>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4" name="四角形 3"/>
            <p:cNvSpPr/>
            <p:nvPr/>
          </p:nvSpPr>
          <p:spPr>
            <a:xfrm>
              <a:off x="4796" y="7446"/>
              <a:ext cx="3238" cy="233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a:solidFill>
                  <a:prstClr val="white"/>
                </a:solidFill>
                <a:latin typeface="Georgia"/>
              </a:endParaRPr>
            </a:p>
          </p:txBody>
        </p:sp>
        <p:sp>
          <p:nvSpPr>
            <p:cNvPr id="5" name="四角形 4"/>
            <p:cNvSpPr/>
            <p:nvPr/>
          </p:nvSpPr>
          <p:spPr>
            <a:xfrm>
              <a:off x="9756" y="7446"/>
              <a:ext cx="3238" cy="2334"/>
            </a:xfrm>
            <a:prstGeom prst="rect">
              <a:avLst/>
            </a:prstGeom>
            <a:solidFill>
              <a:srgbClr val="40BFB0"/>
            </a:solidFill>
            <a:ln w="12700" cap="flat">
              <a:noFill/>
              <a:miter lim="400000"/>
            </a:ln>
            <a:effectLst/>
          </p:spPr>
          <p:txBody>
            <a:bodyPr wrap="square" lIns="101600" tIns="101600" rIns="101600" bIns="101600" numCol="1" rtlCol="0"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mn-ea"/>
              </a:endParaRPr>
            </a:p>
          </p:txBody>
        </p:sp>
        <p:sp>
          <p:nvSpPr>
            <p:cNvPr id="6" name="右矢印 5"/>
            <p:cNvSpPr/>
            <p:nvPr/>
          </p:nvSpPr>
          <p:spPr>
            <a:xfrm>
              <a:off x="3413" y="8057"/>
              <a:ext cx="1045" cy="111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a:solidFill>
                  <a:prstClr val="white"/>
                </a:solidFill>
                <a:latin typeface="Georgia"/>
              </a:endParaRPr>
            </a:p>
          </p:txBody>
        </p:sp>
        <p:sp>
          <p:nvSpPr>
            <p:cNvPr id="20" name="右矢印 19"/>
            <p:cNvSpPr/>
            <p:nvPr/>
          </p:nvSpPr>
          <p:spPr>
            <a:xfrm>
              <a:off x="8373" y="8057"/>
              <a:ext cx="1045" cy="111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a:solidFill>
                  <a:prstClr val="white"/>
                </a:solidFill>
                <a:latin typeface="Georgia"/>
              </a:endParaRPr>
            </a:p>
          </p:txBody>
        </p:sp>
      </p:grpSp>
      <p:sp>
        <p:nvSpPr>
          <p:cNvPr id="2" name="タイトル 1"/>
          <p:cNvSpPr>
            <a:spLocks noGrp="1"/>
          </p:cNvSpPr>
          <p:nvPr>
            <p:ph type="ctrTitle"/>
          </p:nvPr>
        </p:nvSpPr>
        <p:spPr/>
        <p:txBody>
          <a:bodyPr>
            <a:normAutofit fontScale="90000"/>
          </a:bodyPr>
          <a:lstStyle/>
          <a:p>
            <a:r>
              <a:rPr lang="ja-JP" altLang="en-US">
                <a:latin typeface="Yu Gothic" panose="020B0400000000000000" pitchFamily="34" charset="-128"/>
                <a:ea typeface="Yu Gothic" panose="020B0400000000000000" pitchFamily="34" charset="-128"/>
              </a:rPr>
              <a:t>カラーパレット</a:t>
            </a:r>
          </a:p>
        </p:txBody>
      </p:sp>
      <p:sp>
        <p:nvSpPr>
          <p:cNvPr id="3" name="テキストボックス 2"/>
          <p:cNvSpPr txBox="1"/>
          <p:nvPr/>
        </p:nvSpPr>
        <p:spPr>
          <a:xfrm>
            <a:off x="1819276" y="913131"/>
            <a:ext cx="8561705" cy="1124585"/>
          </a:xfrm>
          <a:prstGeom prst="rect">
            <a:avLst/>
          </a:prstGeom>
          <a:noFill/>
        </p:spPr>
        <p:txBody>
          <a:bodyPr wrap="square" rtlCol="0">
            <a:spAutoFit/>
          </a:bodyPr>
          <a:lstStyle/>
          <a:p>
            <a:pPr marL="184150">
              <a:lnSpc>
                <a:spcPct val="120000"/>
              </a:lnSpc>
              <a:defRPr/>
            </a:pPr>
            <a:r>
              <a:rPr kumimoji="0" lang="ja-JP" altLang="en-US" sz="2800" b="1">
                <a:solidFill>
                  <a:prstClr val="black">
                    <a:lumMod val="75000"/>
                    <a:lumOff val="25000"/>
                  </a:prstClr>
                </a:solidFill>
                <a:latin typeface="Yu Gothic" panose="020B0400000000000000" pitchFamily="34" charset="-128"/>
                <a:ea typeface="Yu Gothic" panose="020B0400000000000000" pitchFamily="34" charset="-128"/>
              </a:rPr>
              <a:t>次のページにカラーパレットを添付しています。</a:t>
            </a:r>
          </a:p>
          <a:p>
            <a:pPr marL="184150">
              <a:lnSpc>
                <a:spcPct val="120000"/>
              </a:lnSpc>
              <a:defRPr/>
            </a:pPr>
            <a:r>
              <a:rPr kumimoji="0" lang="ja-JP" altLang="en-US" sz="2800" b="1">
                <a:solidFill>
                  <a:prstClr val="black">
                    <a:lumMod val="75000"/>
                    <a:lumOff val="25000"/>
                  </a:prstClr>
                </a:solidFill>
                <a:latin typeface="Yu Gothic" panose="020B0400000000000000" pitchFamily="34" charset="-128"/>
                <a:ea typeface="Yu Gothic" panose="020B0400000000000000" pitchFamily="34" charset="-128"/>
              </a:rPr>
              <a:t>色をコピーする方法は以下の通りです。</a:t>
            </a:r>
          </a:p>
        </p:txBody>
      </p:sp>
      <p:grpSp>
        <p:nvGrpSpPr>
          <p:cNvPr id="11" name="グループ化 10"/>
          <p:cNvGrpSpPr/>
          <p:nvPr/>
        </p:nvGrpSpPr>
        <p:grpSpPr>
          <a:xfrm>
            <a:off x="2743200" y="2232026"/>
            <a:ext cx="7094220" cy="3227705"/>
            <a:chOff x="1920" y="3515"/>
            <a:chExt cx="11172" cy="5083"/>
          </a:xfrm>
        </p:grpSpPr>
        <p:sp>
          <p:nvSpPr>
            <p:cNvPr id="9" name="角丸四角形 8"/>
            <p:cNvSpPr/>
            <p:nvPr/>
          </p:nvSpPr>
          <p:spPr>
            <a:xfrm>
              <a:off x="3032" y="3515"/>
              <a:ext cx="10060" cy="1425"/>
            </a:xfrm>
            <a:prstGeom prst="roundRect">
              <a:avLst>
                <a:gd name="adj" fmla="val 830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b="1">
                <a:solidFill>
                  <a:prstClr val="white"/>
                </a:solidFill>
                <a:latin typeface="Yu Gothic" panose="020B0400000000000000" pitchFamily="34" charset="-128"/>
                <a:ea typeface="Yu Gothic" panose="020B0400000000000000" pitchFamily="34" charset="-128"/>
              </a:endParaRPr>
            </a:p>
          </p:txBody>
        </p:sp>
        <p:sp>
          <p:nvSpPr>
            <p:cNvPr id="7" name="テキストボックス 6"/>
            <p:cNvSpPr txBox="1"/>
            <p:nvPr/>
          </p:nvSpPr>
          <p:spPr>
            <a:xfrm>
              <a:off x="2934" y="3644"/>
              <a:ext cx="10060" cy="1190"/>
            </a:xfrm>
            <a:prstGeom prst="rect">
              <a:avLst/>
            </a:prstGeom>
            <a:noFill/>
          </p:spPr>
          <p:txBody>
            <a:bodyPr wrap="square" rtlCol="0">
              <a:spAutoFit/>
            </a:bodyPr>
            <a:lstStyle/>
            <a:p>
              <a:pPr marL="184150">
                <a:lnSpc>
                  <a:spcPct val="120000"/>
                </a:lnSpc>
                <a:defRPr/>
              </a:pPr>
              <a:r>
                <a:rPr kumimoji="0" lang="ja-JP" altLang="en-US" b="1">
                  <a:solidFill>
                    <a:prstClr val="white"/>
                  </a:solidFill>
                  <a:latin typeface="Yu Gothic" panose="020B0400000000000000" pitchFamily="34" charset="-128"/>
                  <a:ea typeface="Yu Gothic" panose="020B0400000000000000" pitchFamily="34" charset="-128"/>
                </a:rPr>
                <a:t>色をコピーしたい円を選択した状態で</a:t>
              </a:r>
            </a:p>
            <a:p>
              <a:pPr marL="184150">
                <a:lnSpc>
                  <a:spcPct val="120000"/>
                </a:lnSpc>
                <a:defRPr/>
              </a:pPr>
              <a:r>
                <a:rPr kumimoji="0" lang="ja-JP" altLang="en-US" b="1">
                  <a:solidFill>
                    <a:prstClr val="white"/>
                  </a:solidFill>
                  <a:latin typeface="Yu Gothic" panose="020B0400000000000000" pitchFamily="34" charset="-128"/>
                  <a:ea typeface="Yu Gothic" panose="020B0400000000000000" pitchFamily="34" charset="-128"/>
                </a:rPr>
                <a:t>「</a:t>
              </a:r>
              <a:r>
                <a:rPr kumimoji="0" lang="en-US" altLang="ja-JP" b="1" dirty="0" err="1">
                  <a:solidFill>
                    <a:prstClr val="white"/>
                  </a:solidFill>
                  <a:latin typeface="Yu Gothic" panose="020B0400000000000000" pitchFamily="34" charset="-128"/>
                  <a:ea typeface="Yu Gothic" panose="020B0400000000000000" pitchFamily="34" charset="-128"/>
                </a:rPr>
                <a:t>Ctrl+shift+C</a:t>
              </a:r>
              <a:r>
                <a:rPr kumimoji="0" lang="ja-JP" altLang="en-US" b="1">
                  <a:solidFill>
                    <a:prstClr val="white"/>
                  </a:solidFill>
                  <a:latin typeface="Yu Gothic" panose="020B0400000000000000" pitchFamily="34" charset="-128"/>
                  <a:ea typeface="Yu Gothic" panose="020B0400000000000000" pitchFamily="34" charset="-128"/>
                </a:rPr>
                <a:t>」を押すとプロパティをコピーできます。</a:t>
              </a:r>
            </a:p>
          </p:txBody>
        </p:sp>
        <p:sp>
          <p:nvSpPr>
            <p:cNvPr id="10" name="フリーフォーム 9"/>
            <p:cNvSpPr/>
            <p:nvPr/>
          </p:nvSpPr>
          <p:spPr>
            <a:xfrm>
              <a:off x="1920" y="4017"/>
              <a:ext cx="1155" cy="4581"/>
            </a:xfrm>
            <a:custGeom>
              <a:avLst/>
              <a:gdLst>
                <a:gd name="connisteX0" fmla="*/ 733425 w 733425"/>
                <a:gd name="connsiteY0" fmla="*/ 0 h 2400300"/>
                <a:gd name="connisteX1" fmla="*/ 0 w 733425"/>
                <a:gd name="connsiteY1" fmla="*/ 0 h 2400300"/>
                <a:gd name="connisteX2" fmla="*/ 0 w 733425"/>
                <a:gd name="connsiteY2" fmla="*/ 2400300 h 2400300"/>
              </a:gdLst>
              <a:ahLst/>
              <a:cxnLst>
                <a:cxn ang="0">
                  <a:pos x="connisteX0" y="connsiteY0"/>
                </a:cxn>
                <a:cxn ang="0">
                  <a:pos x="connisteX1" y="connsiteY1"/>
                </a:cxn>
                <a:cxn ang="0">
                  <a:pos x="connisteX2" y="connsiteY2"/>
                </a:cxn>
              </a:cxnLst>
              <a:rect l="l" t="t" r="r" b="b"/>
              <a:pathLst>
                <a:path w="733425" h="2400300">
                  <a:moveTo>
                    <a:pt x="733425" y="0"/>
                  </a:moveTo>
                  <a:lnTo>
                    <a:pt x="0" y="0"/>
                  </a:lnTo>
                  <a:lnTo>
                    <a:pt x="0" y="2400300"/>
                  </a:lnTo>
                </a:path>
              </a:pathLst>
            </a:custGeom>
            <a:noFill/>
            <a:ln w="38100">
              <a:solidFill>
                <a:schemeClr val="accent1">
                  <a:lumMod val="75000"/>
                </a:schemeClr>
              </a:solidFill>
              <a:headEnd type="none"/>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b="1">
                <a:solidFill>
                  <a:prstClr val="white"/>
                </a:solidFill>
                <a:latin typeface="Yu Gothic" panose="020B0400000000000000" pitchFamily="34" charset="-128"/>
                <a:ea typeface="Yu Gothic" panose="020B0400000000000000" pitchFamily="34" charset="-128"/>
              </a:endParaRPr>
            </a:p>
          </p:txBody>
        </p:sp>
      </p:grpSp>
      <p:grpSp>
        <p:nvGrpSpPr>
          <p:cNvPr id="18" name="グループ化 17"/>
          <p:cNvGrpSpPr/>
          <p:nvPr/>
        </p:nvGrpSpPr>
        <p:grpSpPr>
          <a:xfrm>
            <a:off x="3387090" y="3357246"/>
            <a:ext cx="6450330" cy="2102485"/>
            <a:chOff x="2934" y="5287"/>
            <a:chExt cx="10158" cy="3311"/>
          </a:xfrm>
        </p:grpSpPr>
        <p:sp>
          <p:nvSpPr>
            <p:cNvPr id="14" name="角丸四角形 13"/>
            <p:cNvSpPr/>
            <p:nvPr/>
          </p:nvSpPr>
          <p:spPr>
            <a:xfrm>
              <a:off x="3032" y="5287"/>
              <a:ext cx="10060" cy="1425"/>
            </a:xfrm>
            <a:prstGeom prst="roundRect">
              <a:avLst>
                <a:gd name="adj" fmla="val 830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a:solidFill>
                  <a:prstClr val="white"/>
                </a:solidFill>
                <a:latin typeface="Georgia"/>
              </a:endParaRPr>
            </a:p>
          </p:txBody>
        </p:sp>
        <p:sp>
          <p:nvSpPr>
            <p:cNvPr id="15" name="テキストボックス 14"/>
            <p:cNvSpPr txBox="1"/>
            <p:nvPr/>
          </p:nvSpPr>
          <p:spPr>
            <a:xfrm>
              <a:off x="2934" y="5405"/>
              <a:ext cx="10060" cy="1190"/>
            </a:xfrm>
            <a:prstGeom prst="rect">
              <a:avLst/>
            </a:prstGeom>
            <a:noFill/>
          </p:spPr>
          <p:txBody>
            <a:bodyPr wrap="square" rtlCol="0">
              <a:spAutoFit/>
            </a:bodyPr>
            <a:lstStyle/>
            <a:p>
              <a:pPr marL="184150">
                <a:lnSpc>
                  <a:spcPct val="120000"/>
                </a:lnSpc>
                <a:defRPr/>
              </a:pPr>
              <a:r>
                <a:rPr kumimoji="0" lang="ja-JP" altLang="en-US" b="1">
                  <a:solidFill>
                    <a:prstClr val="white"/>
                  </a:solidFill>
                  <a:latin typeface="Yu Gothic" panose="020B0400000000000000" pitchFamily="34" charset="-128"/>
                  <a:ea typeface="Yu Gothic" panose="020B0400000000000000" pitchFamily="34" charset="-128"/>
                </a:rPr>
                <a:t>コピー先を選択した状態で</a:t>
              </a:r>
            </a:p>
            <a:p>
              <a:pPr marL="184150">
                <a:lnSpc>
                  <a:spcPct val="120000"/>
                </a:lnSpc>
                <a:defRPr/>
              </a:pPr>
              <a:r>
                <a:rPr kumimoji="0" lang="ja-JP" altLang="en-US" b="1">
                  <a:solidFill>
                    <a:prstClr val="white"/>
                  </a:solidFill>
                  <a:latin typeface="Yu Gothic" panose="020B0400000000000000" pitchFamily="34" charset="-128"/>
                  <a:ea typeface="Yu Gothic" panose="020B0400000000000000" pitchFamily="34" charset="-128"/>
                </a:rPr>
                <a:t>「</a:t>
              </a:r>
              <a:r>
                <a:rPr kumimoji="0" lang="en-US" altLang="ja-JP" b="1" dirty="0" err="1">
                  <a:solidFill>
                    <a:prstClr val="white"/>
                  </a:solidFill>
                  <a:latin typeface="Yu Gothic" panose="020B0400000000000000" pitchFamily="34" charset="-128"/>
                  <a:ea typeface="Yu Gothic" panose="020B0400000000000000" pitchFamily="34" charset="-128"/>
                </a:rPr>
                <a:t>Ctrl+shift+V</a:t>
              </a:r>
              <a:r>
                <a:rPr kumimoji="0" lang="ja-JP" altLang="en-US" b="1">
                  <a:solidFill>
                    <a:prstClr val="white"/>
                  </a:solidFill>
                  <a:latin typeface="Yu Gothic" panose="020B0400000000000000" pitchFamily="34" charset="-128"/>
                  <a:ea typeface="Yu Gothic" panose="020B0400000000000000" pitchFamily="34" charset="-128"/>
                </a:rPr>
                <a:t>」を押すと色が反映されます。</a:t>
              </a:r>
            </a:p>
          </p:txBody>
        </p:sp>
        <p:cxnSp>
          <p:nvCxnSpPr>
            <p:cNvPr id="17" name="直線コネクタ 16"/>
            <p:cNvCxnSpPr/>
            <p:nvPr/>
          </p:nvCxnSpPr>
          <p:spPr>
            <a:xfrm>
              <a:off x="6415" y="6712"/>
              <a:ext cx="0" cy="1886"/>
            </a:xfrm>
            <a:prstGeom prst="line">
              <a:avLst/>
            </a:prstGeom>
            <a:noFill/>
            <a:ln w="38100">
              <a:solidFill>
                <a:schemeClr val="accent1">
                  <a:lumMod val="75000"/>
                </a:schemeClr>
              </a:solidFill>
              <a:headEnd type="none"/>
              <a:tailEnd type="oval" w="lg" len="lg"/>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483582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グループ"/>
          <p:cNvGrpSpPr/>
          <p:nvPr/>
        </p:nvGrpSpPr>
        <p:grpSpPr>
          <a:xfrm>
            <a:off x="6285865" y="600075"/>
            <a:ext cx="3848736" cy="5658486"/>
            <a:chOff x="0" y="0"/>
            <a:chExt cx="6480002" cy="9525983"/>
          </a:xfrm>
        </p:grpSpPr>
        <p:grpSp>
          <p:nvGrpSpPr>
            <p:cNvPr id="138" name="グループ"/>
            <p:cNvGrpSpPr/>
            <p:nvPr/>
          </p:nvGrpSpPr>
          <p:grpSpPr>
            <a:xfrm>
              <a:off x="0" y="0"/>
              <a:ext cx="6480002" cy="2977185"/>
              <a:chOff x="0" y="0"/>
              <a:chExt cx="6480001" cy="2977184"/>
            </a:xfrm>
          </p:grpSpPr>
          <p:sp>
            <p:nvSpPr>
              <p:cNvPr id="119" name="円形"/>
              <p:cNvSpPr/>
              <p:nvPr/>
            </p:nvSpPr>
            <p:spPr>
              <a:xfrm>
                <a:off x="2390962" y="433348"/>
                <a:ext cx="672510" cy="672510"/>
              </a:xfrm>
              <a:prstGeom prst="ellipse">
                <a:avLst/>
              </a:prstGeom>
              <a:solidFill>
                <a:srgbClr val="EDAD0B"/>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20" name="R:237…"/>
              <p:cNvSpPr txBox="1"/>
              <p:nvPr/>
            </p:nvSpPr>
            <p:spPr>
              <a:xfrm>
                <a:off x="3143996" y="404928"/>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R:237</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G:173</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B:11</a:t>
                </a:r>
              </a:p>
            </p:txBody>
          </p:sp>
          <p:sp>
            <p:nvSpPr>
              <p:cNvPr id="121" name="円形"/>
              <p:cNvSpPr/>
              <p:nvPr/>
            </p:nvSpPr>
            <p:spPr>
              <a:xfrm>
                <a:off x="2373542" y="1348813"/>
                <a:ext cx="672510" cy="672510"/>
              </a:xfrm>
              <a:prstGeom prst="ellipse">
                <a:avLst/>
              </a:prstGeom>
              <a:solidFill>
                <a:srgbClr val="F0BA32"/>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22" name="R:240…"/>
              <p:cNvSpPr txBox="1"/>
              <p:nvPr/>
            </p:nvSpPr>
            <p:spPr>
              <a:xfrm>
                <a:off x="3126576" y="1320392"/>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R:240</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G:186</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B:50</a:t>
                </a:r>
              </a:p>
            </p:txBody>
          </p:sp>
          <p:sp>
            <p:nvSpPr>
              <p:cNvPr id="123" name="円形"/>
              <p:cNvSpPr/>
              <p:nvPr/>
            </p:nvSpPr>
            <p:spPr>
              <a:xfrm>
                <a:off x="2373542" y="2255039"/>
                <a:ext cx="672510" cy="672510"/>
              </a:xfrm>
              <a:prstGeom prst="ellipse">
                <a:avLst/>
              </a:prstGeom>
              <a:solidFill>
                <a:srgbClr val="F3C759"/>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24" name="R:243…"/>
              <p:cNvSpPr txBox="1"/>
              <p:nvPr/>
            </p:nvSpPr>
            <p:spPr>
              <a:xfrm>
                <a:off x="3126576" y="2226618"/>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R:243</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G:199</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B:89</a:t>
                </a:r>
              </a:p>
            </p:txBody>
          </p:sp>
          <p:sp>
            <p:nvSpPr>
              <p:cNvPr id="125" name="円形"/>
              <p:cNvSpPr/>
              <p:nvPr/>
            </p:nvSpPr>
            <p:spPr>
              <a:xfrm>
                <a:off x="4801973" y="433347"/>
                <a:ext cx="672510" cy="672510"/>
              </a:xfrm>
              <a:prstGeom prst="ellipse">
                <a:avLst/>
              </a:prstGeom>
              <a:solidFill>
                <a:srgbClr val="DA5019"/>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26" name="R:218…"/>
              <p:cNvSpPr txBox="1"/>
              <p:nvPr/>
            </p:nvSpPr>
            <p:spPr>
              <a:xfrm>
                <a:off x="5555007" y="404927"/>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R:218</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G:80</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B:25</a:t>
                </a:r>
              </a:p>
            </p:txBody>
          </p:sp>
          <p:sp>
            <p:nvSpPr>
              <p:cNvPr id="127" name="円形"/>
              <p:cNvSpPr/>
              <p:nvPr/>
            </p:nvSpPr>
            <p:spPr>
              <a:xfrm>
                <a:off x="4784553" y="1348800"/>
                <a:ext cx="672510" cy="672510"/>
              </a:xfrm>
              <a:prstGeom prst="ellipse">
                <a:avLst/>
              </a:prstGeom>
              <a:solidFill>
                <a:srgbClr val="E06A3B"/>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28" name="R:224…"/>
              <p:cNvSpPr txBox="1"/>
              <p:nvPr/>
            </p:nvSpPr>
            <p:spPr>
              <a:xfrm>
                <a:off x="5537587" y="1320379"/>
                <a:ext cx="924994" cy="72935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R:224</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G:106</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B:59</a:t>
                </a:r>
              </a:p>
            </p:txBody>
          </p:sp>
          <p:sp>
            <p:nvSpPr>
              <p:cNvPr id="129" name="円形"/>
              <p:cNvSpPr/>
              <p:nvPr/>
            </p:nvSpPr>
            <p:spPr>
              <a:xfrm>
                <a:off x="4780198" y="2255039"/>
                <a:ext cx="672510" cy="672510"/>
              </a:xfrm>
              <a:prstGeom prst="ellipse">
                <a:avLst/>
              </a:prstGeom>
              <a:solidFill>
                <a:srgbClr val="E6855E"/>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30" name="R:230…"/>
              <p:cNvSpPr txBox="1"/>
              <p:nvPr/>
            </p:nvSpPr>
            <p:spPr>
              <a:xfrm>
                <a:off x="5533232" y="2226618"/>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R:230</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G:133</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B:94</a:t>
                </a:r>
              </a:p>
            </p:txBody>
          </p:sp>
          <p:sp>
            <p:nvSpPr>
              <p:cNvPr id="131" name="円形"/>
              <p:cNvSpPr/>
              <p:nvPr/>
            </p:nvSpPr>
            <p:spPr>
              <a:xfrm>
                <a:off x="21774" y="454561"/>
                <a:ext cx="672510" cy="672510"/>
              </a:xfrm>
              <a:prstGeom prst="ellipse">
                <a:avLst/>
              </a:prstGeom>
              <a:solidFill>
                <a:srgbClr val="EBC73B"/>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32" name="R:235…"/>
              <p:cNvSpPr txBox="1"/>
              <p:nvPr/>
            </p:nvSpPr>
            <p:spPr>
              <a:xfrm>
                <a:off x="774808" y="426141"/>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R:235</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G:199</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B:59</a:t>
                </a:r>
              </a:p>
            </p:txBody>
          </p:sp>
          <p:sp>
            <p:nvSpPr>
              <p:cNvPr id="133" name="円形"/>
              <p:cNvSpPr/>
              <p:nvPr/>
            </p:nvSpPr>
            <p:spPr>
              <a:xfrm>
                <a:off x="4354" y="1370014"/>
                <a:ext cx="672510" cy="672510"/>
              </a:xfrm>
              <a:prstGeom prst="ellipse">
                <a:avLst/>
              </a:prstGeom>
              <a:solidFill>
                <a:srgbClr val="EBD16D"/>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34" name="R:235…"/>
              <p:cNvSpPr txBox="1"/>
              <p:nvPr/>
            </p:nvSpPr>
            <p:spPr>
              <a:xfrm>
                <a:off x="757388" y="1341594"/>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R:235</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G:209</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B:109</a:t>
                </a:r>
              </a:p>
            </p:txBody>
          </p:sp>
          <p:sp>
            <p:nvSpPr>
              <p:cNvPr id="135" name="円形"/>
              <p:cNvSpPr/>
              <p:nvPr/>
            </p:nvSpPr>
            <p:spPr>
              <a:xfrm>
                <a:off x="0" y="2276253"/>
                <a:ext cx="672509" cy="672510"/>
              </a:xfrm>
              <a:prstGeom prst="ellipse">
                <a:avLst/>
              </a:prstGeom>
              <a:solidFill>
                <a:srgbClr val="F8DD8D"/>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36" name="R:248…"/>
              <p:cNvSpPr txBox="1"/>
              <p:nvPr/>
            </p:nvSpPr>
            <p:spPr>
              <a:xfrm>
                <a:off x="753033" y="2247832"/>
                <a:ext cx="924994" cy="72935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R:248</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G:221</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B:141</a:t>
                </a:r>
              </a:p>
            </p:txBody>
          </p:sp>
          <p:sp>
            <p:nvSpPr>
              <p:cNvPr id="137" name="オレンジ系"/>
              <p:cNvSpPr txBox="1"/>
              <p:nvPr/>
            </p:nvSpPr>
            <p:spPr>
              <a:xfrm>
                <a:off x="21383" y="0"/>
                <a:ext cx="1961854" cy="443641"/>
              </a:xfrm>
              <a:prstGeom prst="rect">
                <a:avLst/>
              </a:prstGeom>
              <a:noFill/>
              <a:ln w="12700" cap="flat">
                <a:noFill/>
                <a:miter lim="400000"/>
              </a:ln>
              <a:effectLst/>
            </p:spPr>
            <p:txBody>
              <a:bodyPr wrap="square" lIns="50800" tIns="50800" rIns="50800" bIns="50800" numCol="1" anchor="t">
                <a:noAutofit/>
              </a:bodyPr>
              <a:lstStyle>
                <a:lvl1pPr algn="l" defTabSz="457200">
                  <a:lnSpc>
                    <a:spcPct val="110000"/>
                  </a:lnSpc>
                  <a:spcBef>
                    <a:spcPts val="1100"/>
                  </a:spcBef>
                  <a:defRPr sz="2000">
                    <a:latin typeface="ヒラギノ角ゴシック W4"/>
                    <a:ea typeface="ヒラギノ角ゴシック W4"/>
                    <a:cs typeface="ヒラギノ角ゴシック W4"/>
                    <a:sym typeface="ヒラギノ角ゴシック W4"/>
                  </a:defRPr>
                </a:lvl1pPr>
              </a:lstStyle>
              <a:p>
                <a:pPr>
                  <a:lnSpc>
                    <a:spcPct val="100000"/>
                  </a:lnSpc>
                  <a:defRPr/>
                </a:pPr>
                <a:r>
                  <a:rPr kumimoji="0" sz="1400" b="1">
                    <a:solidFill>
                      <a:prstClr val="black"/>
                    </a:solidFill>
                    <a:latin typeface="メイリオ" panose="020B0604030504040204" charset="-128"/>
                    <a:ea typeface="メイリオ" panose="020B0604030504040204" charset="-128"/>
                  </a:rPr>
                  <a:t>オレンジ系</a:t>
                </a:r>
              </a:p>
            </p:txBody>
          </p:sp>
        </p:grpSp>
        <p:grpSp>
          <p:nvGrpSpPr>
            <p:cNvPr id="158" name="グループ"/>
            <p:cNvGrpSpPr/>
            <p:nvPr/>
          </p:nvGrpSpPr>
          <p:grpSpPr>
            <a:xfrm>
              <a:off x="9015" y="3217859"/>
              <a:ext cx="6462581" cy="2977184"/>
              <a:chOff x="0" y="0"/>
              <a:chExt cx="6462580" cy="2977183"/>
            </a:xfrm>
          </p:grpSpPr>
          <p:sp>
            <p:nvSpPr>
              <p:cNvPr id="139" name="円形"/>
              <p:cNvSpPr/>
              <p:nvPr/>
            </p:nvSpPr>
            <p:spPr>
              <a:xfrm>
                <a:off x="2390962" y="433348"/>
                <a:ext cx="672510" cy="672510"/>
              </a:xfrm>
              <a:prstGeom prst="ellipse">
                <a:avLst/>
              </a:prstGeom>
              <a:solidFill>
                <a:srgbClr val="BF1E56"/>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40" name="R:191…"/>
              <p:cNvSpPr txBox="1"/>
              <p:nvPr/>
            </p:nvSpPr>
            <p:spPr>
              <a:xfrm>
                <a:off x="3143996" y="404928"/>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R:191</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G:30</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B:86</a:t>
                </a:r>
              </a:p>
            </p:txBody>
          </p:sp>
          <p:sp>
            <p:nvSpPr>
              <p:cNvPr id="141" name="円形"/>
              <p:cNvSpPr/>
              <p:nvPr/>
            </p:nvSpPr>
            <p:spPr>
              <a:xfrm>
                <a:off x="2373542" y="1348813"/>
                <a:ext cx="672510" cy="672509"/>
              </a:xfrm>
              <a:prstGeom prst="ellipse">
                <a:avLst/>
              </a:prstGeom>
              <a:solidFill>
                <a:srgbClr val="CA3C6E"/>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42" name="R:202…"/>
              <p:cNvSpPr txBox="1"/>
              <p:nvPr/>
            </p:nvSpPr>
            <p:spPr>
              <a:xfrm>
                <a:off x="3126576" y="1320392"/>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R:202</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G:60</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B:110</a:t>
                </a:r>
              </a:p>
            </p:txBody>
          </p:sp>
          <p:sp>
            <p:nvSpPr>
              <p:cNvPr id="143" name="円形"/>
              <p:cNvSpPr/>
              <p:nvPr/>
            </p:nvSpPr>
            <p:spPr>
              <a:xfrm>
                <a:off x="2373542" y="2255039"/>
                <a:ext cx="672510" cy="672510"/>
              </a:xfrm>
              <a:prstGeom prst="ellipse">
                <a:avLst/>
              </a:prstGeom>
              <a:solidFill>
                <a:srgbClr val="D45D87"/>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44" name="R:212…"/>
              <p:cNvSpPr txBox="1"/>
              <p:nvPr/>
            </p:nvSpPr>
            <p:spPr>
              <a:xfrm>
                <a:off x="3126576" y="2226618"/>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R:212</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G:93</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B:135</a:t>
                </a:r>
              </a:p>
            </p:txBody>
          </p:sp>
          <p:sp>
            <p:nvSpPr>
              <p:cNvPr id="145" name="円形"/>
              <p:cNvSpPr/>
              <p:nvPr/>
            </p:nvSpPr>
            <p:spPr>
              <a:xfrm>
                <a:off x="4784553" y="433348"/>
                <a:ext cx="672510" cy="672510"/>
              </a:xfrm>
              <a:prstGeom prst="ellipse">
                <a:avLst/>
              </a:prstGeom>
              <a:solidFill>
                <a:srgbClr val="E4657B"/>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46" name="R:228…"/>
              <p:cNvSpPr txBox="1"/>
              <p:nvPr/>
            </p:nvSpPr>
            <p:spPr>
              <a:xfrm>
                <a:off x="5537587" y="404928"/>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R:228</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G:101</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B:123</a:t>
                </a:r>
              </a:p>
            </p:txBody>
          </p:sp>
          <p:sp>
            <p:nvSpPr>
              <p:cNvPr id="147" name="円形"/>
              <p:cNvSpPr/>
              <p:nvPr/>
            </p:nvSpPr>
            <p:spPr>
              <a:xfrm>
                <a:off x="4784553" y="1348800"/>
                <a:ext cx="672510" cy="672510"/>
              </a:xfrm>
              <a:prstGeom prst="ellipse">
                <a:avLst/>
              </a:prstGeom>
              <a:solidFill>
                <a:srgbClr val="CE5B6F"/>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48" name="R:206…"/>
              <p:cNvSpPr txBox="1"/>
              <p:nvPr/>
            </p:nvSpPr>
            <p:spPr>
              <a:xfrm>
                <a:off x="5537587" y="1320380"/>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R:206</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G:91</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 111</a:t>
                </a:r>
              </a:p>
            </p:txBody>
          </p:sp>
          <p:sp>
            <p:nvSpPr>
              <p:cNvPr id="149" name="円形"/>
              <p:cNvSpPr/>
              <p:nvPr/>
            </p:nvSpPr>
            <p:spPr>
              <a:xfrm>
                <a:off x="4780198" y="2255039"/>
                <a:ext cx="672510" cy="672510"/>
              </a:xfrm>
              <a:prstGeom prst="ellipse">
                <a:avLst/>
              </a:prstGeom>
              <a:solidFill>
                <a:srgbClr val="CE7D8B"/>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50" name="R:206…"/>
              <p:cNvSpPr txBox="1"/>
              <p:nvPr/>
            </p:nvSpPr>
            <p:spPr>
              <a:xfrm>
                <a:off x="5533232" y="2226618"/>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R:206</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G:125</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B:139</a:t>
                </a:r>
              </a:p>
            </p:txBody>
          </p:sp>
          <p:sp>
            <p:nvSpPr>
              <p:cNvPr id="151" name="円形"/>
              <p:cNvSpPr/>
              <p:nvPr/>
            </p:nvSpPr>
            <p:spPr>
              <a:xfrm>
                <a:off x="21774" y="454561"/>
                <a:ext cx="672510" cy="672510"/>
              </a:xfrm>
              <a:prstGeom prst="ellipse">
                <a:avLst/>
              </a:prstGeom>
              <a:solidFill>
                <a:srgbClr val="C7243A"/>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52" name="R:199…"/>
              <p:cNvSpPr txBox="1"/>
              <p:nvPr/>
            </p:nvSpPr>
            <p:spPr>
              <a:xfrm>
                <a:off x="774808" y="426141"/>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R:199</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G:36</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B:58</a:t>
                </a:r>
              </a:p>
            </p:txBody>
          </p:sp>
          <p:sp>
            <p:nvSpPr>
              <p:cNvPr id="153" name="円形"/>
              <p:cNvSpPr/>
              <p:nvPr/>
            </p:nvSpPr>
            <p:spPr>
              <a:xfrm>
                <a:off x="4354" y="1370014"/>
                <a:ext cx="672510" cy="672510"/>
              </a:xfrm>
              <a:prstGeom prst="ellipse">
                <a:avLst/>
              </a:prstGeom>
              <a:solidFill>
                <a:srgbClr val="C72455"/>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54" name="R:208…"/>
              <p:cNvSpPr txBox="1"/>
              <p:nvPr/>
            </p:nvSpPr>
            <p:spPr>
              <a:xfrm>
                <a:off x="757388" y="1341594"/>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R:208</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G:66</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B:85</a:t>
                </a:r>
              </a:p>
            </p:txBody>
          </p:sp>
          <p:sp>
            <p:nvSpPr>
              <p:cNvPr id="155" name="円形"/>
              <p:cNvSpPr/>
              <p:nvPr/>
            </p:nvSpPr>
            <p:spPr>
              <a:xfrm>
                <a:off x="0" y="2276253"/>
                <a:ext cx="672509" cy="672510"/>
              </a:xfrm>
              <a:prstGeom prst="ellipse">
                <a:avLst/>
              </a:prstGeom>
              <a:solidFill>
                <a:srgbClr val="DA6272"/>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56" name="R:218…"/>
              <p:cNvSpPr txBox="1"/>
              <p:nvPr/>
            </p:nvSpPr>
            <p:spPr>
              <a:xfrm>
                <a:off x="753033" y="2247832"/>
                <a:ext cx="924994" cy="72935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R:218</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G:98</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B:114</a:t>
                </a:r>
              </a:p>
            </p:txBody>
          </p:sp>
          <p:sp>
            <p:nvSpPr>
              <p:cNvPr id="157" name="赤系"/>
              <p:cNvSpPr txBox="1"/>
              <p:nvPr/>
            </p:nvSpPr>
            <p:spPr>
              <a:xfrm>
                <a:off x="21774" y="0"/>
                <a:ext cx="1168918" cy="443243"/>
              </a:xfrm>
              <a:prstGeom prst="rect">
                <a:avLst/>
              </a:prstGeom>
              <a:noFill/>
              <a:ln w="12700" cap="flat">
                <a:noFill/>
                <a:miter lim="400000"/>
              </a:ln>
              <a:effectLst/>
            </p:spPr>
            <p:txBody>
              <a:bodyPr wrap="square" lIns="50800" tIns="50800" rIns="50800" bIns="50800" numCol="1" anchor="t">
                <a:noAutofit/>
              </a:bodyPr>
              <a:lstStyle>
                <a:lvl1pPr algn="l" defTabSz="457200">
                  <a:lnSpc>
                    <a:spcPct val="110000"/>
                  </a:lnSpc>
                  <a:spcBef>
                    <a:spcPts val="1100"/>
                  </a:spcBef>
                  <a:defRPr sz="2000">
                    <a:latin typeface="ヒラギノ角ゴシック W4"/>
                    <a:ea typeface="ヒラギノ角ゴシック W4"/>
                    <a:cs typeface="ヒラギノ角ゴシック W4"/>
                    <a:sym typeface="ヒラギノ角ゴシック W4"/>
                  </a:defRPr>
                </a:lvl1pPr>
              </a:lstStyle>
              <a:p>
                <a:pPr>
                  <a:lnSpc>
                    <a:spcPct val="100000"/>
                  </a:lnSpc>
                  <a:defRPr/>
                </a:pPr>
                <a:r>
                  <a:rPr kumimoji="0" sz="1400" b="1">
                    <a:solidFill>
                      <a:prstClr val="black"/>
                    </a:solidFill>
                    <a:latin typeface="メイリオ" panose="020B0604030504040204" charset="-128"/>
                    <a:ea typeface="メイリオ" panose="020B0604030504040204" charset="-128"/>
                  </a:rPr>
                  <a:t>赤系</a:t>
                </a:r>
              </a:p>
            </p:txBody>
          </p:sp>
        </p:grpSp>
        <p:grpSp>
          <p:nvGrpSpPr>
            <p:cNvPr id="178" name="グループ"/>
            <p:cNvGrpSpPr/>
            <p:nvPr/>
          </p:nvGrpSpPr>
          <p:grpSpPr>
            <a:xfrm>
              <a:off x="0" y="6548800"/>
              <a:ext cx="6480001" cy="2977183"/>
              <a:chOff x="0" y="0"/>
              <a:chExt cx="6480000" cy="2977182"/>
            </a:xfrm>
          </p:grpSpPr>
          <p:sp>
            <p:nvSpPr>
              <p:cNvPr id="159" name="円形"/>
              <p:cNvSpPr/>
              <p:nvPr/>
            </p:nvSpPr>
            <p:spPr>
              <a:xfrm>
                <a:off x="2390962" y="433348"/>
                <a:ext cx="672510" cy="672510"/>
              </a:xfrm>
              <a:prstGeom prst="ellipse">
                <a:avLst/>
              </a:prstGeom>
              <a:solidFill>
                <a:srgbClr val="932674"/>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60" name="R:147…"/>
              <p:cNvSpPr txBox="1"/>
              <p:nvPr/>
            </p:nvSpPr>
            <p:spPr>
              <a:xfrm>
                <a:off x="3143996" y="404927"/>
                <a:ext cx="924994" cy="72935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R:147</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G:38</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B:116</a:t>
                </a:r>
              </a:p>
            </p:txBody>
          </p:sp>
          <p:sp>
            <p:nvSpPr>
              <p:cNvPr id="161" name="円形"/>
              <p:cNvSpPr/>
              <p:nvPr/>
            </p:nvSpPr>
            <p:spPr>
              <a:xfrm>
                <a:off x="2373542" y="1348813"/>
                <a:ext cx="672510" cy="672509"/>
              </a:xfrm>
              <a:prstGeom prst="ellipse">
                <a:avLst/>
              </a:prstGeom>
              <a:solidFill>
                <a:srgbClr val="A53F88"/>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62" name="R:165…"/>
              <p:cNvSpPr txBox="1"/>
              <p:nvPr/>
            </p:nvSpPr>
            <p:spPr>
              <a:xfrm>
                <a:off x="3126576" y="1320393"/>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R:165</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G:63</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B:136</a:t>
                </a:r>
              </a:p>
            </p:txBody>
          </p:sp>
          <p:sp>
            <p:nvSpPr>
              <p:cNvPr id="163" name="円形"/>
              <p:cNvSpPr/>
              <p:nvPr/>
            </p:nvSpPr>
            <p:spPr>
              <a:xfrm>
                <a:off x="2373542" y="2255039"/>
                <a:ext cx="672510" cy="672510"/>
              </a:xfrm>
              <a:prstGeom prst="ellipse">
                <a:avLst/>
              </a:prstGeom>
              <a:solidFill>
                <a:srgbClr val="B75C9D"/>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64" name="R:183…"/>
              <p:cNvSpPr txBox="1"/>
              <p:nvPr/>
            </p:nvSpPr>
            <p:spPr>
              <a:xfrm>
                <a:off x="3126576" y="2226618"/>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R:183</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G:92</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B:157</a:t>
                </a:r>
              </a:p>
            </p:txBody>
          </p:sp>
          <p:sp>
            <p:nvSpPr>
              <p:cNvPr id="165" name="円形"/>
              <p:cNvSpPr/>
              <p:nvPr/>
            </p:nvSpPr>
            <p:spPr>
              <a:xfrm>
                <a:off x="4801973" y="433347"/>
                <a:ext cx="672510" cy="672510"/>
              </a:xfrm>
              <a:prstGeom prst="ellipse">
                <a:avLst/>
              </a:prstGeom>
              <a:solidFill>
                <a:srgbClr val="8176AD"/>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66" name="R:129…"/>
              <p:cNvSpPr txBox="1"/>
              <p:nvPr/>
            </p:nvSpPr>
            <p:spPr>
              <a:xfrm>
                <a:off x="5555007" y="404927"/>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R:129</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G:118</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B:173</a:t>
                </a:r>
              </a:p>
            </p:txBody>
          </p:sp>
          <p:sp>
            <p:nvSpPr>
              <p:cNvPr id="167" name="円形"/>
              <p:cNvSpPr/>
              <p:nvPr/>
            </p:nvSpPr>
            <p:spPr>
              <a:xfrm>
                <a:off x="4784553" y="1348800"/>
                <a:ext cx="672510" cy="672510"/>
              </a:xfrm>
              <a:prstGeom prst="ellipse">
                <a:avLst/>
              </a:prstGeom>
              <a:solidFill>
                <a:srgbClr val="988ACA"/>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68" name="R:152…"/>
              <p:cNvSpPr txBox="1"/>
              <p:nvPr/>
            </p:nvSpPr>
            <p:spPr>
              <a:xfrm>
                <a:off x="5537587" y="1320379"/>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R:152</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G:138</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B:202</a:t>
                </a:r>
              </a:p>
            </p:txBody>
          </p:sp>
          <p:sp>
            <p:nvSpPr>
              <p:cNvPr id="169" name="円形"/>
              <p:cNvSpPr/>
              <p:nvPr/>
            </p:nvSpPr>
            <p:spPr>
              <a:xfrm>
                <a:off x="4780198" y="2255039"/>
                <a:ext cx="672510" cy="672510"/>
              </a:xfrm>
              <a:prstGeom prst="ellipse">
                <a:avLst/>
              </a:prstGeom>
              <a:solidFill>
                <a:srgbClr val="8B99D4"/>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70" name="R:139…"/>
              <p:cNvSpPr txBox="1"/>
              <p:nvPr/>
            </p:nvSpPr>
            <p:spPr>
              <a:xfrm>
                <a:off x="5533232" y="2226618"/>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R:139</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G:153</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B:212</a:t>
                </a:r>
              </a:p>
            </p:txBody>
          </p:sp>
          <p:sp>
            <p:nvSpPr>
              <p:cNvPr id="171" name="円形"/>
              <p:cNvSpPr/>
              <p:nvPr/>
            </p:nvSpPr>
            <p:spPr>
              <a:xfrm>
                <a:off x="21774" y="454562"/>
                <a:ext cx="672510" cy="672510"/>
              </a:xfrm>
              <a:prstGeom prst="ellipse">
                <a:avLst/>
              </a:prstGeom>
              <a:solidFill>
                <a:srgbClr val="B61972"/>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72" name="R:182…"/>
              <p:cNvSpPr txBox="1"/>
              <p:nvPr/>
            </p:nvSpPr>
            <p:spPr>
              <a:xfrm>
                <a:off x="774808" y="426141"/>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R:182</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G:25</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B:114</a:t>
                </a:r>
              </a:p>
            </p:txBody>
          </p:sp>
          <p:sp>
            <p:nvSpPr>
              <p:cNvPr id="173" name="円形"/>
              <p:cNvSpPr/>
              <p:nvPr/>
            </p:nvSpPr>
            <p:spPr>
              <a:xfrm>
                <a:off x="4354" y="1370014"/>
                <a:ext cx="672510" cy="672510"/>
              </a:xfrm>
              <a:prstGeom prst="ellipse">
                <a:avLst/>
              </a:prstGeom>
              <a:solidFill>
                <a:srgbClr val="C23685"/>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74" name="R:194…"/>
              <p:cNvSpPr txBox="1"/>
              <p:nvPr/>
            </p:nvSpPr>
            <p:spPr>
              <a:xfrm>
                <a:off x="757388" y="1341594"/>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R:194</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G:54</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B:133</a:t>
                </a:r>
              </a:p>
            </p:txBody>
          </p:sp>
          <p:sp>
            <p:nvSpPr>
              <p:cNvPr id="175" name="円形"/>
              <p:cNvSpPr/>
              <p:nvPr/>
            </p:nvSpPr>
            <p:spPr>
              <a:xfrm>
                <a:off x="0" y="2276253"/>
                <a:ext cx="672509" cy="672510"/>
              </a:xfrm>
              <a:prstGeom prst="ellipse">
                <a:avLst/>
              </a:prstGeom>
              <a:solidFill>
                <a:srgbClr val="CE579B"/>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76" name="R:206…"/>
              <p:cNvSpPr txBox="1"/>
              <p:nvPr/>
            </p:nvSpPr>
            <p:spPr>
              <a:xfrm>
                <a:off x="753033" y="2247832"/>
                <a:ext cx="924994" cy="729351"/>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R:206</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G:87</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B:155</a:t>
                </a:r>
              </a:p>
            </p:txBody>
          </p:sp>
          <p:sp>
            <p:nvSpPr>
              <p:cNvPr id="177" name="紫系"/>
              <p:cNvSpPr txBox="1"/>
              <p:nvPr/>
            </p:nvSpPr>
            <p:spPr>
              <a:xfrm>
                <a:off x="21774" y="0"/>
                <a:ext cx="1168918" cy="443243"/>
              </a:xfrm>
              <a:prstGeom prst="rect">
                <a:avLst/>
              </a:prstGeom>
              <a:noFill/>
              <a:ln w="12700" cap="flat">
                <a:noFill/>
                <a:miter lim="400000"/>
              </a:ln>
              <a:effectLst/>
            </p:spPr>
            <p:txBody>
              <a:bodyPr wrap="square" lIns="50800" tIns="50800" rIns="50800" bIns="50800" numCol="1" anchor="t">
                <a:noAutofit/>
              </a:bodyPr>
              <a:lstStyle>
                <a:lvl1pPr algn="l" defTabSz="457200">
                  <a:lnSpc>
                    <a:spcPct val="110000"/>
                  </a:lnSpc>
                  <a:spcBef>
                    <a:spcPts val="1100"/>
                  </a:spcBef>
                  <a:defRPr sz="2100">
                    <a:latin typeface="ヒラギノ角ゴシック W4"/>
                    <a:ea typeface="ヒラギノ角ゴシック W4"/>
                    <a:cs typeface="ヒラギノ角ゴシック W4"/>
                    <a:sym typeface="ヒラギノ角ゴシック W4"/>
                  </a:defRPr>
                </a:lvl1pPr>
              </a:lstStyle>
              <a:p>
                <a:pPr>
                  <a:lnSpc>
                    <a:spcPct val="100000"/>
                  </a:lnSpc>
                  <a:defRPr/>
                </a:pPr>
                <a:r>
                  <a:rPr kumimoji="0" sz="1600" b="1">
                    <a:solidFill>
                      <a:prstClr val="black"/>
                    </a:solidFill>
                    <a:latin typeface="メイリオ" panose="020B0604030504040204" charset="-128"/>
                    <a:ea typeface="メイリオ" panose="020B0604030504040204" charset="-128"/>
                  </a:rPr>
                  <a:t>紫系</a:t>
                </a:r>
              </a:p>
            </p:txBody>
          </p:sp>
        </p:grpSp>
      </p:grpSp>
      <p:grpSp>
        <p:nvGrpSpPr>
          <p:cNvPr id="220" name="グループ"/>
          <p:cNvGrpSpPr/>
          <p:nvPr/>
        </p:nvGrpSpPr>
        <p:grpSpPr>
          <a:xfrm>
            <a:off x="2022475" y="600076"/>
            <a:ext cx="3849370" cy="3791585"/>
            <a:chOff x="0" y="0"/>
            <a:chExt cx="6480000" cy="6382081"/>
          </a:xfrm>
        </p:grpSpPr>
        <p:grpSp>
          <p:nvGrpSpPr>
            <p:cNvPr id="199" name="グループ"/>
            <p:cNvGrpSpPr/>
            <p:nvPr/>
          </p:nvGrpSpPr>
          <p:grpSpPr>
            <a:xfrm>
              <a:off x="8698" y="0"/>
              <a:ext cx="6471303" cy="2973187"/>
              <a:chOff x="0" y="0"/>
              <a:chExt cx="6471302" cy="2973186"/>
            </a:xfrm>
          </p:grpSpPr>
          <p:sp>
            <p:nvSpPr>
              <p:cNvPr id="180" name="円形"/>
              <p:cNvSpPr/>
              <p:nvPr/>
            </p:nvSpPr>
            <p:spPr>
              <a:xfrm>
                <a:off x="2387752" y="432766"/>
                <a:ext cx="671608" cy="671608"/>
              </a:xfrm>
              <a:prstGeom prst="ellipse">
                <a:avLst/>
              </a:prstGeom>
              <a:solidFill>
                <a:srgbClr val="007AB7"/>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81" name="R:0…"/>
              <p:cNvSpPr txBox="1"/>
              <p:nvPr/>
            </p:nvSpPr>
            <p:spPr>
              <a:xfrm>
                <a:off x="3139776" y="404384"/>
                <a:ext cx="923752"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R:0</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G:122</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B:183</a:t>
                </a:r>
              </a:p>
            </p:txBody>
          </p:sp>
          <p:sp>
            <p:nvSpPr>
              <p:cNvPr id="182" name="円形"/>
              <p:cNvSpPr/>
              <p:nvPr/>
            </p:nvSpPr>
            <p:spPr>
              <a:xfrm>
                <a:off x="2370356" y="1347002"/>
                <a:ext cx="671607" cy="671607"/>
              </a:xfrm>
              <a:prstGeom prst="ellipse">
                <a:avLst/>
              </a:prstGeom>
              <a:solidFill>
                <a:srgbClr val="208DC3"/>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83" name="R:32…"/>
              <p:cNvSpPr txBox="1"/>
              <p:nvPr/>
            </p:nvSpPr>
            <p:spPr>
              <a:xfrm>
                <a:off x="3122379" y="1318620"/>
                <a:ext cx="923752"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R:32</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G:141</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B:195</a:t>
                </a:r>
              </a:p>
            </p:txBody>
          </p:sp>
          <p:sp>
            <p:nvSpPr>
              <p:cNvPr id="184" name="円形"/>
              <p:cNvSpPr/>
              <p:nvPr/>
            </p:nvSpPr>
            <p:spPr>
              <a:xfrm>
                <a:off x="2370356" y="2252011"/>
                <a:ext cx="671607" cy="671607"/>
              </a:xfrm>
              <a:prstGeom prst="ellipse">
                <a:avLst/>
              </a:prstGeom>
              <a:solidFill>
                <a:srgbClr val="45A1CF"/>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85" name="R:69…"/>
              <p:cNvSpPr txBox="1"/>
              <p:nvPr/>
            </p:nvSpPr>
            <p:spPr>
              <a:xfrm>
                <a:off x="3122379" y="2223629"/>
                <a:ext cx="923752"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R:69</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G:161</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B:207</a:t>
                </a:r>
              </a:p>
            </p:txBody>
          </p:sp>
          <p:sp>
            <p:nvSpPr>
              <p:cNvPr id="186" name="円形"/>
              <p:cNvSpPr/>
              <p:nvPr/>
            </p:nvSpPr>
            <p:spPr>
              <a:xfrm>
                <a:off x="4795527" y="432765"/>
                <a:ext cx="671608" cy="671608"/>
              </a:xfrm>
              <a:prstGeom prst="ellipse">
                <a:avLst/>
              </a:prstGeom>
              <a:solidFill>
                <a:srgbClr val="0086AB"/>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87" name="R:0…"/>
              <p:cNvSpPr txBox="1"/>
              <p:nvPr/>
            </p:nvSpPr>
            <p:spPr>
              <a:xfrm>
                <a:off x="5547550" y="404383"/>
                <a:ext cx="923753"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R:0</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G:134</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B:171</a:t>
                </a:r>
              </a:p>
            </p:txBody>
          </p:sp>
          <p:sp>
            <p:nvSpPr>
              <p:cNvPr id="188" name="円形"/>
              <p:cNvSpPr/>
              <p:nvPr/>
            </p:nvSpPr>
            <p:spPr>
              <a:xfrm>
                <a:off x="4778131" y="1346990"/>
                <a:ext cx="671607" cy="671607"/>
              </a:xfrm>
              <a:prstGeom prst="ellipse">
                <a:avLst/>
              </a:prstGeom>
              <a:solidFill>
                <a:srgbClr val="1E98B9"/>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89" name="R:30…"/>
              <p:cNvSpPr txBox="1"/>
              <p:nvPr/>
            </p:nvSpPr>
            <p:spPr>
              <a:xfrm>
                <a:off x="5530154" y="1318607"/>
                <a:ext cx="923752"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R:30</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G:152</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B:185</a:t>
                </a:r>
              </a:p>
            </p:txBody>
          </p:sp>
          <p:sp>
            <p:nvSpPr>
              <p:cNvPr id="190" name="円形"/>
              <p:cNvSpPr/>
              <p:nvPr/>
            </p:nvSpPr>
            <p:spPr>
              <a:xfrm>
                <a:off x="4773781" y="2252011"/>
                <a:ext cx="671608" cy="671607"/>
              </a:xfrm>
              <a:prstGeom prst="ellipse">
                <a:avLst/>
              </a:prstGeom>
              <a:solidFill>
                <a:srgbClr val="42AAC7"/>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91" name="R:66…"/>
              <p:cNvSpPr txBox="1"/>
              <p:nvPr/>
            </p:nvSpPr>
            <p:spPr>
              <a:xfrm>
                <a:off x="5525804" y="2223629"/>
                <a:ext cx="923753"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R:66</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G:170</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B:199</a:t>
                </a:r>
              </a:p>
            </p:txBody>
          </p:sp>
          <p:sp>
            <p:nvSpPr>
              <p:cNvPr id="192" name="円形"/>
              <p:cNvSpPr/>
              <p:nvPr/>
            </p:nvSpPr>
            <p:spPr>
              <a:xfrm>
                <a:off x="21745" y="453951"/>
                <a:ext cx="671607" cy="671607"/>
              </a:xfrm>
              <a:prstGeom prst="ellipse">
                <a:avLst/>
              </a:prstGeom>
              <a:solidFill>
                <a:srgbClr val="3261AB"/>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93" name="R:50…"/>
              <p:cNvSpPr txBox="1"/>
              <p:nvPr/>
            </p:nvSpPr>
            <p:spPr>
              <a:xfrm>
                <a:off x="773768" y="425569"/>
                <a:ext cx="923752"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R:50</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G:97</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B:171</a:t>
                </a:r>
              </a:p>
            </p:txBody>
          </p:sp>
          <p:sp>
            <p:nvSpPr>
              <p:cNvPr id="194" name="円形"/>
              <p:cNvSpPr/>
              <p:nvPr/>
            </p:nvSpPr>
            <p:spPr>
              <a:xfrm>
                <a:off x="4349" y="1368175"/>
                <a:ext cx="671607" cy="671607"/>
              </a:xfrm>
              <a:prstGeom prst="ellipse">
                <a:avLst/>
              </a:prstGeom>
              <a:solidFill>
                <a:srgbClr val="4B75B9"/>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95" name="R:75…"/>
              <p:cNvSpPr txBox="1"/>
              <p:nvPr/>
            </p:nvSpPr>
            <p:spPr>
              <a:xfrm>
                <a:off x="756372" y="1339793"/>
                <a:ext cx="923752"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R:75</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G:117</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B:185</a:t>
                </a:r>
              </a:p>
            </p:txBody>
          </p:sp>
          <p:sp>
            <p:nvSpPr>
              <p:cNvPr id="196" name="円形"/>
              <p:cNvSpPr/>
              <p:nvPr/>
            </p:nvSpPr>
            <p:spPr>
              <a:xfrm>
                <a:off x="0" y="2273197"/>
                <a:ext cx="671607" cy="671607"/>
              </a:xfrm>
              <a:prstGeom prst="ellipse">
                <a:avLst/>
              </a:prstGeom>
              <a:solidFill>
                <a:srgbClr val="6A8CC7"/>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197" name="R:106…"/>
              <p:cNvSpPr txBox="1"/>
              <p:nvPr/>
            </p:nvSpPr>
            <p:spPr>
              <a:xfrm>
                <a:off x="752023" y="2244815"/>
                <a:ext cx="923752"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R:106</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G:140</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B:199</a:t>
                </a:r>
              </a:p>
            </p:txBody>
          </p:sp>
          <p:sp>
            <p:nvSpPr>
              <p:cNvPr id="198" name="青系"/>
              <p:cNvSpPr txBox="1"/>
              <p:nvPr/>
            </p:nvSpPr>
            <p:spPr>
              <a:xfrm>
                <a:off x="21745" y="0"/>
                <a:ext cx="1167349" cy="442648"/>
              </a:xfrm>
              <a:prstGeom prst="rect">
                <a:avLst/>
              </a:prstGeom>
              <a:noFill/>
              <a:ln w="12700" cap="flat">
                <a:noFill/>
                <a:miter lim="400000"/>
              </a:ln>
              <a:effectLst/>
            </p:spPr>
            <p:txBody>
              <a:bodyPr wrap="square" lIns="50800" tIns="50800" rIns="50800" bIns="50800" numCol="1" anchor="t">
                <a:noAutofit/>
              </a:bodyPr>
              <a:lstStyle>
                <a:lvl1pPr algn="l" defTabSz="457200">
                  <a:lnSpc>
                    <a:spcPct val="110000"/>
                  </a:lnSpc>
                  <a:spcBef>
                    <a:spcPts val="1100"/>
                  </a:spcBef>
                  <a:defRPr sz="2000">
                    <a:latin typeface="ヒラギノ角ゴシック W4"/>
                    <a:ea typeface="ヒラギノ角ゴシック W4"/>
                    <a:cs typeface="ヒラギノ角ゴシック W4"/>
                    <a:sym typeface="ヒラギノ角ゴシック W4"/>
                  </a:defRPr>
                </a:lvl1pPr>
              </a:lstStyle>
              <a:p>
                <a:pPr>
                  <a:lnSpc>
                    <a:spcPct val="100000"/>
                  </a:lnSpc>
                  <a:defRPr/>
                </a:pPr>
                <a:r>
                  <a:rPr kumimoji="0" sz="1400" b="1">
                    <a:solidFill>
                      <a:prstClr val="black"/>
                    </a:solidFill>
                    <a:latin typeface="メイリオ" panose="020B0604030504040204" charset="-128"/>
                    <a:ea typeface="メイリオ" panose="020B0604030504040204" charset="-128"/>
                  </a:rPr>
                  <a:t>青系</a:t>
                </a:r>
              </a:p>
            </p:txBody>
          </p:sp>
        </p:grpSp>
        <p:grpSp>
          <p:nvGrpSpPr>
            <p:cNvPr id="219" name="グループ"/>
            <p:cNvGrpSpPr/>
            <p:nvPr/>
          </p:nvGrpSpPr>
          <p:grpSpPr>
            <a:xfrm>
              <a:off x="0" y="3408895"/>
              <a:ext cx="6471303" cy="2973187"/>
              <a:chOff x="0" y="0"/>
              <a:chExt cx="6471302" cy="2973186"/>
            </a:xfrm>
          </p:grpSpPr>
          <p:sp>
            <p:nvSpPr>
              <p:cNvPr id="200" name="円形"/>
              <p:cNvSpPr/>
              <p:nvPr/>
            </p:nvSpPr>
            <p:spPr>
              <a:xfrm>
                <a:off x="2387753" y="432766"/>
                <a:ext cx="671607" cy="671608"/>
              </a:xfrm>
              <a:prstGeom prst="ellipse">
                <a:avLst/>
              </a:prstGeom>
              <a:solidFill>
                <a:srgbClr val="009250"/>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201" name="R:0…"/>
              <p:cNvSpPr txBox="1"/>
              <p:nvPr/>
            </p:nvSpPr>
            <p:spPr>
              <a:xfrm>
                <a:off x="3139776" y="404384"/>
                <a:ext cx="923752"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R:0</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G:146</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B:80</a:t>
                </a:r>
              </a:p>
            </p:txBody>
          </p:sp>
          <p:sp>
            <p:nvSpPr>
              <p:cNvPr id="202" name="円形"/>
              <p:cNvSpPr/>
              <p:nvPr/>
            </p:nvSpPr>
            <p:spPr>
              <a:xfrm>
                <a:off x="2370356" y="1347002"/>
                <a:ext cx="671607" cy="671607"/>
              </a:xfrm>
              <a:prstGeom prst="ellipse">
                <a:avLst/>
              </a:prstGeom>
              <a:solidFill>
                <a:srgbClr val="1BA466"/>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203" name="R:27…"/>
              <p:cNvSpPr txBox="1"/>
              <p:nvPr/>
            </p:nvSpPr>
            <p:spPr>
              <a:xfrm>
                <a:off x="3122379" y="1318619"/>
                <a:ext cx="923752"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R:27</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G:164</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B:102</a:t>
                </a:r>
              </a:p>
            </p:txBody>
          </p:sp>
          <p:sp>
            <p:nvSpPr>
              <p:cNvPr id="204" name="円形"/>
              <p:cNvSpPr/>
              <p:nvPr/>
            </p:nvSpPr>
            <p:spPr>
              <a:xfrm>
                <a:off x="2370356" y="2252011"/>
                <a:ext cx="671607" cy="671607"/>
              </a:xfrm>
              <a:prstGeom prst="ellipse">
                <a:avLst/>
              </a:prstGeom>
              <a:solidFill>
                <a:srgbClr val="64C99B"/>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205" name="R:100…"/>
              <p:cNvSpPr txBox="1"/>
              <p:nvPr/>
            </p:nvSpPr>
            <p:spPr>
              <a:xfrm>
                <a:off x="3122379" y="2223629"/>
                <a:ext cx="923752"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R:100</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G:201</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B:155</a:t>
                </a:r>
              </a:p>
            </p:txBody>
          </p:sp>
          <p:sp>
            <p:nvSpPr>
              <p:cNvPr id="206" name="円形"/>
              <p:cNvSpPr/>
              <p:nvPr/>
            </p:nvSpPr>
            <p:spPr>
              <a:xfrm>
                <a:off x="4795527" y="432765"/>
                <a:ext cx="671608" cy="671608"/>
              </a:xfrm>
              <a:prstGeom prst="ellipse">
                <a:avLst/>
              </a:prstGeom>
              <a:solidFill>
                <a:srgbClr val="A4C520"/>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207" name="R:164…"/>
              <p:cNvSpPr txBox="1"/>
              <p:nvPr/>
            </p:nvSpPr>
            <p:spPr>
              <a:xfrm>
                <a:off x="5547550" y="404383"/>
                <a:ext cx="923753"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R:164</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G:197</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B:32</a:t>
                </a:r>
              </a:p>
            </p:txBody>
          </p:sp>
          <p:sp>
            <p:nvSpPr>
              <p:cNvPr id="208" name="円形"/>
              <p:cNvSpPr/>
              <p:nvPr/>
            </p:nvSpPr>
            <p:spPr>
              <a:xfrm>
                <a:off x="4778131" y="1346989"/>
                <a:ext cx="671607" cy="671608"/>
              </a:xfrm>
              <a:prstGeom prst="ellipse">
                <a:avLst/>
              </a:prstGeom>
              <a:solidFill>
                <a:srgbClr val="B2CF52"/>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209" name="R:178…"/>
              <p:cNvSpPr txBox="1"/>
              <p:nvPr/>
            </p:nvSpPr>
            <p:spPr>
              <a:xfrm>
                <a:off x="5530154" y="1318607"/>
                <a:ext cx="923752"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R:178</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G:207</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B:62</a:t>
                </a:r>
              </a:p>
            </p:txBody>
          </p:sp>
          <p:sp>
            <p:nvSpPr>
              <p:cNvPr id="210" name="円形"/>
              <p:cNvSpPr/>
              <p:nvPr/>
            </p:nvSpPr>
            <p:spPr>
              <a:xfrm>
                <a:off x="4773781" y="2252011"/>
                <a:ext cx="671608" cy="671607"/>
              </a:xfrm>
              <a:prstGeom prst="ellipse">
                <a:avLst/>
              </a:prstGeom>
              <a:solidFill>
                <a:srgbClr val="C0D860"/>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211" name="R:192…"/>
              <p:cNvSpPr txBox="1"/>
              <p:nvPr/>
            </p:nvSpPr>
            <p:spPr>
              <a:xfrm>
                <a:off x="5525804" y="2223629"/>
                <a:ext cx="923753"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R:192</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G:216</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B:96</a:t>
                </a:r>
              </a:p>
            </p:txBody>
          </p:sp>
          <p:sp>
            <p:nvSpPr>
              <p:cNvPr id="212" name="円形"/>
              <p:cNvSpPr/>
              <p:nvPr/>
            </p:nvSpPr>
            <p:spPr>
              <a:xfrm>
                <a:off x="21745" y="453951"/>
                <a:ext cx="671607" cy="671607"/>
              </a:xfrm>
              <a:prstGeom prst="ellipse">
                <a:avLst/>
              </a:prstGeom>
              <a:solidFill>
                <a:srgbClr val="009F8C"/>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213" name="R:0…"/>
              <p:cNvSpPr txBox="1"/>
              <p:nvPr/>
            </p:nvSpPr>
            <p:spPr>
              <a:xfrm>
                <a:off x="773768" y="425568"/>
                <a:ext cx="923752" cy="728373"/>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R:0</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G:159</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B:140</a:t>
                </a:r>
              </a:p>
            </p:txBody>
          </p:sp>
          <p:sp>
            <p:nvSpPr>
              <p:cNvPr id="214" name="円形"/>
              <p:cNvSpPr/>
              <p:nvPr/>
            </p:nvSpPr>
            <p:spPr>
              <a:xfrm>
                <a:off x="4349" y="1368175"/>
                <a:ext cx="671607" cy="671607"/>
              </a:xfrm>
              <a:prstGeom prst="ellipse">
                <a:avLst/>
              </a:prstGeom>
              <a:solidFill>
                <a:srgbClr val="1DAF9E"/>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215" name="R:29…"/>
              <p:cNvSpPr txBox="1"/>
              <p:nvPr/>
            </p:nvSpPr>
            <p:spPr>
              <a:xfrm>
                <a:off x="756372" y="1339793"/>
                <a:ext cx="923752"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R:29</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G:175</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B:158</a:t>
                </a:r>
              </a:p>
            </p:txBody>
          </p:sp>
          <p:sp>
            <p:nvSpPr>
              <p:cNvPr id="216" name="円形"/>
              <p:cNvSpPr/>
              <p:nvPr/>
            </p:nvSpPr>
            <p:spPr>
              <a:xfrm>
                <a:off x="0" y="2273198"/>
                <a:ext cx="671607" cy="671607"/>
              </a:xfrm>
              <a:prstGeom prst="ellipse">
                <a:avLst/>
              </a:prstGeom>
              <a:solidFill>
                <a:srgbClr val="40BFB0"/>
              </a:solidFill>
              <a:ln w="12700" cap="flat">
                <a:noFill/>
                <a:miter lim="400000"/>
              </a:ln>
              <a:effectLst/>
            </p:spPr>
            <p:txBody>
              <a:bodyPr wrap="square" lIns="101600" tIns="101600" rIns="101600" bIns="101600" numCol="1" anchor="ctr">
                <a:noAutofit/>
              </a:bodyPr>
              <a:lstStyle/>
              <a:p>
                <a:pPr defTabSz="457200">
                  <a:defRPr sz="1500">
                    <a:solidFill>
                      <a:srgbClr val="FFFFFF"/>
                    </a:solidFill>
                    <a:latin typeface="+mn-lt"/>
                    <a:ea typeface="+mn-ea"/>
                    <a:cs typeface="+mn-cs"/>
                    <a:sym typeface="ヒラギノ角ゴ ProN W3"/>
                  </a:defRPr>
                </a:pPr>
                <a:endParaRPr kumimoji="0" sz="1000">
                  <a:solidFill>
                    <a:srgbClr val="FFFFFF"/>
                  </a:solidFill>
                  <a:latin typeface="メイリオ" panose="020B0604030504040204" charset="-128"/>
                  <a:ea typeface="メイリオ" panose="020B0604030504040204" charset="-128"/>
                  <a:sym typeface="ヒラギノ角ゴ ProN W3"/>
                </a:endParaRPr>
              </a:p>
            </p:txBody>
          </p:sp>
          <p:sp>
            <p:nvSpPr>
              <p:cNvPr id="217" name="R:64…"/>
              <p:cNvSpPr txBox="1"/>
              <p:nvPr/>
            </p:nvSpPr>
            <p:spPr>
              <a:xfrm>
                <a:off x="752023" y="2244815"/>
                <a:ext cx="923752" cy="728372"/>
              </a:xfrm>
              <a:prstGeom prst="rect">
                <a:avLst/>
              </a:prstGeom>
              <a:noFill/>
              <a:ln w="12700" cap="flat">
                <a:noFill/>
                <a:miter lim="400000"/>
              </a:ln>
              <a:effectLst/>
            </p:spPr>
            <p:txBody>
              <a:bodyPr wrap="square" lIns="50800" tIns="50800" rIns="50800" bIns="50800" numCol="1" anchor="t">
                <a:noAutofit/>
              </a:bodyPr>
              <a:lstStyle/>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R:64</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G:191</a:t>
                </a:r>
              </a:p>
              <a:p>
                <a:pPr defTabSz="457200">
                  <a:defRPr sz="1500">
                    <a:latin typeface="ヒラギノ角ゴシック W2"/>
                    <a:ea typeface="ヒラギノ角ゴシック W2"/>
                    <a:cs typeface="ヒラギノ角ゴシック W2"/>
                    <a:sym typeface="ヒラギノ角ゴシック W2"/>
                  </a:defRPr>
                </a:pPr>
                <a:r>
                  <a:rPr kumimoji="0" sz="1000">
                    <a:solidFill>
                      <a:prstClr val="black"/>
                    </a:solidFill>
                    <a:latin typeface="メイリオ" panose="020B0604030504040204" charset="-128"/>
                    <a:ea typeface="メイリオ" panose="020B0604030504040204" charset="-128"/>
                    <a:sym typeface="ヒラギノ角ゴシック W2"/>
                  </a:rPr>
                  <a:t>B:176</a:t>
                </a:r>
              </a:p>
            </p:txBody>
          </p:sp>
          <p:sp>
            <p:nvSpPr>
              <p:cNvPr id="218" name="緑系"/>
              <p:cNvSpPr txBox="1"/>
              <p:nvPr/>
            </p:nvSpPr>
            <p:spPr>
              <a:xfrm>
                <a:off x="21745" y="0"/>
                <a:ext cx="1167349" cy="442648"/>
              </a:xfrm>
              <a:prstGeom prst="rect">
                <a:avLst/>
              </a:prstGeom>
              <a:noFill/>
              <a:ln w="12700" cap="flat">
                <a:noFill/>
                <a:miter lim="400000"/>
              </a:ln>
              <a:effectLst/>
            </p:spPr>
            <p:txBody>
              <a:bodyPr wrap="square" lIns="50800" tIns="50800" rIns="50800" bIns="50800" numCol="1" anchor="t">
                <a:noAutofit/>
              </a:bodyPr>
              <a:lstStyle>
                <a:lvl1pPr algn="l" defTabSz="457200">
                  <a:lnSpc>
                    <a:spcPct val="110000"/>
                  </a:lnSpc>
                  <a:spcBef>
                    <a:spcPts val="1100"/>
                  </a:spcBef>
                  <a:defRPr sz="2000">
                    <a:latin typeface="ヒラギノ角ゴシック W4"/>
                    <a:ea typeface="ヒラギノ角ゴシック W4"/>
                    <a:cs typeface="ヒラギノ角ゴシック W4"/>
                    <a:sym typeface="ヒラギノ角ゴシック W4"/>
                  </a:defRPr>
                </a:lvl1pPr>
              </a:lstStyle>
              <a:p>
                <a:pPr>
                  <a:lnSpc>
                    <a:spcPct val="100000"/>
                  </a:lnSpc>
                  <a:defRPr/>
                </a:pPr>
                <a:r>
                  <a:rPr kumimoji="0" sz="1400" b="1">
                    <a:solidFill>
                      <a:prstClr val="black"/>
                    </a:solidFill>
                    <a:latin typeface="メイリオ" panose="020B0604030504040204" charset="-128"/>
                    <a:ea typeface="メイリオ" panose="020B0604030504040204" charset="-128"/>
                  </a:rPr>
                  <a:t>緑系</a:t>
                </a:r>
              </a:p>
            </p:txBody>
          </p:sp>
        </p:grpSp>
      </p:grpSp>
    </p:spTree>
    <p:extLst>
      <p:ext uri="{BB962C8B-B14F-4D97-AF65-F5344CB8AC3E}">
        <p14:creationId xmlns:p14="http://schemas.microsoft.com/office/powerpoint/2010/main" val="1137298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5"/>
          <p:cNvSpPr/>
          <p:nvPr/>
        </p:nvSpPr>
        <p:spPr>
          <a:xfrm>
            <a:off x="1524000" y="459106"/>
            <a:ext cx="9144000" cy="16922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a:solidFill>
                <a:prstClr val="white"/>
              </a:solidFill>
              <a:latin typeface="Yu Gothic" panose="020B0400000000000000" pitchFamily="34" charset="-128"/>
              <a:ea typeface="Yu Gothic" panose="020B0400000000000000" pitchFamily="34" charset="-128"/>
            </a:endParaRPr>
          </a:p>
        </p:txBody>
      </p:sp>
      <p:sp>
        <p:nvSpPr>
          <p:cNvPr id="4" name="テキストボックス 3"/>
          <p:cNvSpPr txBox="1"/>
          <p:nvPr/>
        </p:nvSpPr>
        <p:spPr>
          <a:xfrm>
            <a:off x="1815466" y="671830"/>
            <a:ext cx="8561705" cy="1419860"/>
          </a:xfrm>
          <a:prstGeom prst="rect">
            <a:avLst/>
          </a:prstGeom>
          <a:noFill/>
        </p:spPr>
        <p:txBody>
          <a:bodyPr wrap="square" rtlCol="0">
            <a:spAutoFit/>
          </a:bodyPr>
          <a:lstStyle/>
          <a:p>
            <a:pPr marL="184150" algn="ctr">
              <a:lnSpc>
                <a:spcPct val="120000"/>
              </a:lnSpc>
              <a:defRPr/>
            </a:pPr>
            <a:r>
              <a:rPr kumimoji="0" lang="ja-JP" altLang="en-US" sz="3600">
                <a:solidFill>
                  <a:prstClr val="black">
                    <a:lumMod val="85000"/>
                    <a:lumOff val="15000"/>
                  </a:prstClr>
                </a:solidFill>
                <a:latin typeface="Yu Gothic" panose="020B0400000000000000" pitchFamily="34" charset="-128"/>
                <a:ea typeface="Yu Gothic" panose="020B0400000000000000" pitchFamily="34" charset="-128"/>
              </a:rPr>
              <a:t>数字はジャンプ率を意識すると</a:t>
            </a:r>
          </a:p>
          <a:p>
            <a:pPr marL="184150" algn="ctr">
              <a:lnSpc>
                <a:spcPct val="120000"/>
              </a:lnSpc>
              <a:defRPr/>
            </a:pPr>
            <a:r>
              <a:rPr kumimoji="0" lang="ja-JP" altLang="en-US" sz="3600">
                <a:solidFill>
                  <a:prstClr val="black">
                    <a:lumMod val="85000"/>
                    <a:lumOff val="15000"/>
                  </a:prstClr>
                </a:solidFill>
                <a:latin typeface="Yu Gothic" panose="020B0400000000000000" pitchFamily="34" charset="-128"/>
                <a:ea typeface="Yu Gothic" panose="020B0400000000000000" pitchFamily="34" charset="-128"/>
              </a:rPr>
              <a:t>読みやすくなる</a:t>
            </a:r>
          </a:p>
        </p:txBody>
      </p:sp>
      <p:sp>
        <p:nvSpPr>
          <p:cNvPr id="2" name="テキストボックス 1"/>
          <p:cNvSpPr txBox="1"/>
          <p:nvPr/>
        </p:nvSpPr>
        <p:spPr>
          <a:xfrm>
            <a:off x="1815466" y="2719071"/>
            <a:ext cx="8561705" cy="1349728"/>
          </a:xfrm>
          <a:prstGeom prst="rect">
            <a:avLst/>
          </a:prstGeom>
          <a:noFill/>
        </p:spPr>
        <p:txBody>
          <a:bodyPr wrap="square" rtlCol="0">
            <a:spAutoFit/>
          </a:bodyPr>
          <a:lstStyle/>
          <a:p>
            <a:pPr marL="184150" algn="ctr">
              <a:lnSpc>
                <a:spcPct val="120000"/>
              </a:lnSpc>
              <a:defRPr/>
            </a:pPr>
            <a:r>
              <a:rPr kumimoji="0" lang="ja-JP" altLang="en-US" sz="3600" kern="0" spc="500">
                <a:solidFill>
                  <a:prstClr val="black">
                    <a:lumMod val="85000"/>
                    <a:lumOff val="15000"/>
                  </a:prstClr>
                </a:solidFill>
                <a:latin typeface="Yu Gothic" panose="020B0400000000000000" pitchFamily="34" charset="-128"/>
                <a:ea typeface="Yu Gothic" panose="020B0400000000000000" pitchFamily="34" charset="-128"/>
              </a:rPr>
              <a:t>最大</a:t>
            </a:r>
            <a:r>
              <a:rPr kumimoji="0" lang="en-US" altLang="ja-JP" sz="7200" b="1" kern="0" spc="500" dirty="0">
                <a:solidFill>
                  <a:prstClr val="black">
                    <a:lumMod val="85000"/>
                    <a:lumOff val="15000"/>
                  </a:prstClr>
                </a:solidFill>
                <a:latin typeface="Yu Gothic" panose="020B0400000000000000" pitchFamily="34" charset="-128"/>
                <a:ea typeface="Yu Gothic" panose="020B0400000000000000" pitchFamily="34" charset="-128"/>
              </a:rPr>
              <a:t>50</a:t>
            </a:r>
            <a:r>
              <a:rPr kumimoji="0" lang="ja-JP" altLang="en-US" sz="4800" b="1" kern="0" spc="500">
                <a:solidFill>
                  <a:prstClr val="black">
                    <a:lumMod val="85000"/>
                    <a:lumOff val="15000"/>
                  </a:prstClr>
                </a:solidFill>
                <a:latin typeface="Yu Gothic" panose="020B0400000000000000" pitchFamily="34" charset="-128"/>
                <a:ea typeface="Yu Gothic" panose="020B0400000000000000" pitchFamily="34" charset="-128"/>
              </a:rPr>
              <a:t>％</a:t>
            </a:r>
            <a:r>
              <a:rPr kumimoji="0" lang="ja-JP" altLang="en-US" sz="3600" kern="0" spc="500">
                <a:solidFill>
                  <a:prstClr val="black">
                    <a:lumMod val="85000"/>
                    <a:lumOff val="15000"/>
                  </a:prstClr>
                </a:solidFill>
                <a:latin typeface="Yu Gothic" panose="020B0400000000000000" pitchFamily="34" charset="-128"/>
                <a:ea typeface="Yu Gothic" panose="020B0400000000000000" pitchFamily="34" charset="-128"/>
              </a:rPr>
              <a:t>削減</a:t>
            </a:r>
          </a:p>
        </p:txBody>
      </p:sp>
      <p:sp>
        <p:nvSpPr>
          <p:cNvPr id="5" name="テキストボックス 4"/>
          <p:cNvSpPr txBox="1"/>
          <p:nvPr/>
        </p:nvSpPr>
        <p:spPr>
          <a:xfrm>
            <a:off x="1815466" y="4559936"/>
            <a:ext cx="8561705" cy="1349728"/>
          </a:xfrm>
          <a:prstGeom prst="rect">
            <a:avLst/>
          </a:prstGeom>
          <a:noFill/>
        </p:spPr>
        <p:txBody>
          <a:bodyPr wrap="square" rtlCol="0">
            <a:spAutoFit/>
          </a:bodyPr>
          <a:lstStyle/>
          <a:p>
            <a:pPr marL="184150" algn="ctr">
              <a:lnSpc>
                <a:spcPct val="120000"/>
              </a:lnSpc>
              <a:defRPr/>
            </a:pPr>
            <a:r>
              <a:rPr kumimoji="0" lang="ja-JP" altLang="en-US" sz="3600" kern="0" spc="500">
                <a:solidFill>
                  <a:prstClr val="black">
                    <a:lumMod val="85000"/>
                    <a:lumOff val="15000"/>
                  </a:prstClr>
                </a:solidFill>
                <a:latin typeface="Yu Gothic" panose="020B0400000000000000" pitchFamily="34" charset="-128"/>
                <a:ea typeface="Yu Gothic" panose="020B0400000000000000" pitchFamily="34" charset="-128"/>
              </a:rPr>
              <a:t>ディスプレイ</a:t>
            </a:r>
            <a:r>
              <a:rPr kumimoji="0" lang="en-US" altLang="ja-JP" sz="7200" b="1" kern="0" spc="500" dirty="0">
                <a:solidFill>
                  <a:prstClr val="black">
                    <a:lumMod val="85000"/>
                    <a:lumOff val="15000"/>
                  </a:prstClr>
                </a:solidFill>
                <a:latin typeface="Yu Gothic" panose="020B0400000000000000" pitchFamily="34" charset="-128"/>
                <a:ea typeface="Yu Gothic" panose="020B0400000000000000" pitchFamily="34" charset="-128"/>
              </a:rPr>
              <a:t>1.4</a:t>
            </a:r>
            <a:r>
              <a:rPr kumimoji="0" lang="en-US" altLang="ja-JP" sz="4800" b="1" kern="0" spc="500" dirty="0">
                <a:solidFill>
                  <a:prstClr val="black">
                    <a:lumMod val="85000"/>
                    <a:lumOff val="15000"/>
                  </a:prstClr>
                </a:solidFill>
                <a:latin typeface="Yu Gothic" panose="020B0400000000000000" pitchFamily="34" charset="-128"/>
                <a:ea typeface="Yu Gothic" panose="020B0400000000000000" pitchFamily="34" charset="-128"/>
              </a:rPr>
              <a:t>mm</a:t>
            </a:r>
            <a:r>
              <a:rPr kumimoji="0" lang="ja-JP" altLang="en-US" sz="3600" kern="0" spc="500">
                <a:solidFill>
                  <a:prstClr val="black">
                    <a:lumMod val="85000"/>
                    <a:lumOff val="15000"/>
                  </a:prstClr>
                </a:solidFill>
                <a:latin typeface="Yu Gothic" panose="020B0400000000000000" pitchFamily="34" charset="-128"/>
                <a:ea typeface="Yu Gothic" panose="020B0400000000000000" pitchFamily="34" charset="-128"/>
              </a:rPr>
              <a:t>の薄さ</a:t>
            </a:r>
          </a:p>
        </p:txBody>
      </p:sp>
    </p:spTree>
    <p:extLst>
      <p:ext uri="{BB962C8B-B14F-4D97-AF65-F5344CB8AC3E}">
        <p14:creationId xmlns:p14="http://schemas.microsoft.com/office/powerpoint/2010/main" val="3766974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5"/>
          <p:cNvSpPr/>
          <p:nvPr/>
        </p:nvSpPr>
        <p:spPr>
          <a:xfrm>
            <a:off x="1524000" y="459106"/>
            <a:ext cx="9144000" cy="16922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a:solidFill>
                <a:prstClr val="white"/>
              </a:solidFill>
              <a:latin typeface="Yu Gothic" panose="020B0400000000000000" pitchFamily="34" charset="-128"/>
              <a:ea typeface="Yu Gothic" panose="020B0400000000000000" pitchFamily="34" charset="-128"/>
            </a:endParaRPr>
          </a:p>
        </p:txBody>
      </p:sp>
      <p:sp>
        <p:nvSpPr>
          <p:cNvPr id="4" name="テキストボックス 3"/>
          <p:cNvSpPr txBox="1"/>
          <p:nvPr/>
        </p:nvSpPr>
        <p:spPr>
          <a:xfrm>
            <a:off x="1815466" y="671830"/>
            <a:ext cx="8561705" cy="1419860"/>
          </a:xfrm>
          <a:prstGeom prst="rect">
            <a:avLst/>
          </a:prstGeom>
          <a:noFill/>
        </p:spPr>
        <p:txBody>
          <a:bodyPr wrap="square" rtlCol="0">
            <a:spAutoFit/>
          </a:bodyPr>
          <a:lstStyle/>
          <a:p>
            <a:pPr marL="184150" algn="ctr">
              <a:lnSpc>
                <a:spcPct val="120000"/>
              </a:lnSpc>
              <a:defRPr/>
            </a:pPr>
            <a:r>
              <a:rPr kumimoji="0" lang="ja-JP" altLang="en-US" sz="3600">
                <a:solidFill>
                  <a:prstClr val="black">
                    <a:lumMod val="85000"/>
                    <a:lumOff val="15000"/>
                  </a:prstClr>
                </a:solidFill>
                <a:latin typeface="Yu Gothic" panose="020B0400000000000000" pitchFamily="34" charset="-128"/>
                <a:ea typeface="Yu Gothic" panose="020B0400000000000000" pitchFamily="34" charset="-128"/>
              </a:rPr>
              <a:t>テキストを強調して</a:t>
            </a:r>
          </a:p>
          <a:p>
            <a:pPr marL="184150" algn="ctr">
              <a:lnSpc>
                <a:spcPct val="120000"/>
              </a:lnSpc>
              <a:defRPr/>
            </a:pPr>
            <a:r>
              <a:rPr kumimoji="0" lang="ja-JP" altLang="en-US" sz="3600">
                <a:solidFill>
                  <a:prstClr val="black">
                    <a:lumMod val="85000"/>
                    <a:lumOff val="15000"/>
                  </a:prstClr>
                </a:solidFill>
                <a:latin typeface="Yu Gothic" panose="020B0400000000000000" pitchFamily="34" charset="-128"/>
                <a:ea typeface="Yu Gothic" panose="020B0400000000000000" pitchFamily="34" charset="-128"/>
              </a:rPr>
              <a:t>メリハリをつける</a:t>
            </a:r>
          </a:p>
        </p:txBody>
      </p:sp>
      <p:sp>
        <p:nvSpPr>
          <p:cNvPr id="2" name="テキストボックス 1"/>
          <p:cNvSpPr txBox="1"/>
          <p:nvPr/>
        </p:nvSpPr>
        <p:spPr>
          <a:xfrm>
            <a:off x="1815466" y="3481705"/>
            <a:ext cx="8561705" cy="1419860"/>
          </a:xfrm>
          <a:prstGeom prst="rect">
            <a:avLst/>
          </a:prstGeom>
          <a:noFill/>
        </p:spPr>
        <p:txBody>
          <a:bodyPr wrap="square" rtlCol="0">
            <a:spAutoFit/>
          </a:bodyPr>
          <a:lstStyle/>
          <a:p>
            <a:pPr marL="184150" algn="ctr">
              <a:lnSpc>
                <a:spcPct val="120000"/>
              </a:lnSpc>
              <a:defRPr/>
            </a:pPr>
            <a:r>
              <a:rPr kumimoji="0" lang="ja-JP" altLang="en-US" sz="3600" kern="0" spc="500">
                <a:solidFill>
                  <a:prstClr val="black">
                    <a:lumMod val="85000"/>
                    <a:lumOff val="15000"/>
                  </a:prstClr>
                </a:solidFill>
                <a:latin typeface="Yu Gothic" panose="020B0400000000000000" pitchFamily="34" charset="-128"/>
                <a:ea typeface="Yu Gothic" panose="020B0400000000000000" pitchFamily="34" charset="-128"/>
                <a:sym typeface="+mn-ea"/>
              </a:rPr>
              <a:t>プレゼンテーションは</a:t>
            </a:r>
            <a:endParaRPr kumimoji="0" lang="ja-JP" altLang="en-US" sz="3600" kern="0" spc="500">
              <a:solidFill>
                <a:prstClr val="black">
                  <a:lumMod val="85000"/>
                  <a:lumOff val="15000"/>
                </a:prstClr>
              </a:solidFill>
              <a:latin typeface="Yu Gothic" panose="020B0400000000000000" pitchFamily="34" charset="-128"/>
              <a:ea typeface="Yu Gothic" panose="020B0400000000000000" pitchFamily="34" charset="-128"/>
            </a:endParaRPr>
          </a:p>
          <a:p>
            <a:pPr marL="184150" algn="ctr">
              <a:lnSpc>
                <a:spcPct val="120000"/>
              </a:lnSpc>
              <a:defRPr/>
            </a:pPr>
            <a:r>
              <a:rPr kumimoji="0" lang="ja-JP" altLang="en-US" sz="3600" kern="0" spc="500">
                <a:solidFill>
                  <a:srgbClr val="4C668E"/>
                </a:solidFill>
                <a:latin typeface="Yu Gothic" panose="020B0400000000000000" pitchFamily="34" charset="-128"/>
                <a:ea typeface="Yu Gothic" panose="020B0400000000000000" pitchFamily="34" charset="-128"/>
                <a:sym typeface="+mn-ea"/>
              </a:rPr>
              <a:t>シンプル</a:t>
            </a:r>
            <a:r>
              <a:rPr kumimoji="0" lang="ja-JP" altLang="en-US" sz="3600" kern="0" spc="500">
                <a:solidFill>
                  <a:prstClr val="black">
                    <a:lumMod val="85000"/>
                    <a:lumOff val="15000"/>
                  </a:prstClr>
                </a:solidFill>
                <a:latin typeface="Yu Gothic" panose="020B0400000000000000" pitchFamily="34" charset="-128"/>
                <a:ea typeface="Yu Gothic" panose="020B0400000000000000" pitchFamily="34" charset="-128"/>
                <a:sym typeface="+mn-ea"/>
              </a:rPr>
              <a:t>でよい</a:t>
            </a:r>
            <a:endParaRPr kumimoji="0" lang="ja-JP" altLang="en-US" sz="3600" kern="0" spc="500">
              <a:solidFill>
                <a:prstClr val="black">
                  <a:lumMod val="85000"/>
                  <a:lumOff val="15000"/>
                </a:prstClr>
              </a:solidFill>
              <a:latin typeface="Yu Gothic" panose="020B0400000000000000" pitchFamily="34" charset="-128"/>
              <a:ea typeface="Yu Gothic" panose="020B0400000000000000" pitchFamily="34" charset="-128"/>
            </a:endParaRPr>
          </a:p>
        </p:txBody>
      </p:sp>
      <p:sp>
        <p:nvSpPr>
          <p:cNvPr id="5" name="テキストボックス 4"/>
          <p:cNvSpPr txBox="1"/>
          <p:nvPr/>
        </p:nvSpPr>
        <p:spPr>
          <a:xfrm>
            <a:off x="1815466" y="5074920"/>
            <a:ext cx="8561705" cy="1752600"/>
          </a:xfrm>
          <a:prstGeom prst="rect">
            <a:avLst/>
          </a:prstGeom>
          <a:noFill/>
        </p:spPr>
        <p:txBody>
          <a:bodyPr wrap="square" rtlCol="0">
            <a:spAutoFit/>
          </a:bodyPr>
          <a:lstStyle/>
          <a:p>
            <a:pPr marL="184150" algn="ctr">
              <a:lnSpc>
                <a:spcPct val="120000"/>
              </a:lnSpc>
              <a:defRPr/>
            </a:pPr>
            <a:r>
              <a:rPr kumimoji="0" lang="ja-JP" altLang="en-US" sz="3600" kern="0" spc="500">
                <a:solidFill>
                  <a:prstClr val="black">
                    <a:lumMod val="85000"/>
                    <a:lumOff val="15000"/>
                  </a:prstClr>
                </a:solidFill>
                <a:latin typeface="Yu Gothic" panose="020B0400000000000000" pitchFamily="34" charset="-128"/>
                <a:ea typeface="Yu Gothic" panose="020B0400000000000000" pitchFamily="34" charset="-128"/>
                <a:sym typeface="+mn-ea"/>
              </a:rPr>
              <a:t>プレゼンテーションは</a:t>
            </a:r>
            <a:endParaRPr kumimoji="0" lang="ja-JP" altLang="en-US" sz="3600" kern="0" spc="500">
              <a:solidFill>
                <a:prstClr val="black">
                  <a:lumMod val="85000"/>
                  <a:lumOff val="15000"/>
                </a:prstClr>
              </a:solidFill>
              <a:latin typeface="Yu Gothic" panose="020B0400000000000000" pitchFamily="34" charset="-128"/>
              <a:ea typeface="Yu Gothic" panose="020B0400000000000000" pitchFamily="34" charset="-128"/>
            </a:endParaRPr>
          </a:p>
          <a:p>
            <a:pPr marL="184150" algn="ctr">
              <a:lnSpc>
                <a:spcPct val="120000"/>
              </a:lnSpc>
              <a:defRPr/>
            </a:pPr>
            <a:r>
              <a:rPr kumimoji="0" lang="ja-JP" altLang="en-US" sz="5400" b="1" kern="0" spc="500">
                <a:solidFill>
                  <a:srgbClr val="4C668E"/>
                </a:solidFill>
                <a:latin typeface="Yu Gothic" panose="020B0400000000000000" pitchFamily="34" charset="-128"/>
                <a:ea typeface="Yu Gothic" panose="020B0400000000000000" pitchFamily="34" charset="-128"/>
                <a:sym typeface="+mn-ea"/>
              </a:rPr>
              <a:t>シンプル</a:t>
            </a:r>
            <a:r>
              <a:rPr kumimoji="0" lang="ja-JP" altLang="en-US" sz="3600" kern="0" spc="500">
                <a:solidFill>
                  <a:prstClr val="black">
                    <a:lumMod val="85000"/>
                    <a:lumOff val="15000"/>
                  </a:prstClr>
                </a:solidFill>
                <a:latin typeface="Yu Gothic" panose="020B0400000000000000" pitchFamily="34" charset="-128"/>
                <a:ea typeface="Yu Gothic" panose="020B0400000000000000" pitchFamily="34" charset="-128"/>
                <a:sym typeface="+mn-ea"/>
              </a:rPr>
              <a:t>でよい</a:t>
            </a:r>
            <a:endParaRPr kumimoji="0" lang="ja-JP" altLang="en-US" sz="3600" kern="0" spc="500">
              <a:solidFill>
                <a:prstClr val="black">
                  <a:lumMod val="85000"/>
                  <a:lumOff val="15000"/>
                </a:prstClr>
              </a:solidFill>
              <a:latin typeface="Yu Gothic" panose="020B0400000000000000" pitchFamily="34" charset="-128"/>
              <a:ea typeface="Yu Gothic" panose="020B0400000000000000" pitchFamily="34" charset="-128"/>
            </a:endParaRPr>
          </a:p>
        </p:txBody>
      </p:sp>
      <p:sp>
        <p:nvSpPr>
          <p:cNvPr id="25" name="テキストボックス 24"/>
          <p:cNvSpPr txBox="1"/>
          <p:nvPr/>
        </p:nvSpPr>
        <p:spPr>
          <a:xfrm>
            <a:off x="1814831" y="2294891"/>
            <a:ext cx="8561705" cy="1124585"/>
          </a:xfrm>
          <a:prstGeom prst="rect">
            <a:avLst/>
          </a:prstGeom>
          <a:noFill/>
        </p:spPr>
        <p:txBody>
          <a:bodyPr wrap="square" rtlCol="0">
            <a:spAutoFit/>
          </a:bodyPr>
          <a:lstStyle/>
          <a:p>
            <a:pPr marL="184150" algn="ctr">
              <a:lnSpc>
                <a:spcPct val="120000"/>
              </a:lnSpc>
              <a:defRPr/>
            </a:pPr>
            <a:r>
              <a:rPr kumimoji="0" lang="ja-JP" altLang="en-US" sz="2800">
                <a:solidFill>
                  <a:prstClr val="black">
                    <a:lumMod val="85000"/>
                    <a:lumOff val="15000"/>
                  </a:prstClr>
                </a:solidFill>
                <a:latin typeface="Yu Gothic" panose="020B0400000000000000" pitchFamily="34" charset="-128"/>
                <a:ea typeface="Yu Gothic" panose="020B0400000000000000" pitchFamily="34" charset="-128"/>
              </a:rPr>
              <a:t>文字に色をつけると細く見えるので、</a:t>
            </a:r>
          </a:p>
          <a:p>
            <a:pPr marL="184150" algn="ctr">
              <a:lnSpc>
                <a:spcPct val="120000"/>
              </a:lnSpc>
              <a:defRPr/>
            </a:pPr>
            <a:r>
              <a:rPr kumimoji="0" lang="ja-JP" altLang="en-US" sz="2800">
                <a:solidFill>
                  <a:prstClr val="black">
                    <a:lumMod val="85000"/>
                    <a:lumOff val="15000"/>
                  </a:prstClr>
                </a:solidFill>
                <a:latin typeface="Yu Gothic" panose="020B0400000000000000" pitchFamily="34" charset="-128"/>
                <a:ea typeface="Yu Gothic" panose="020B0400000000000000" pitchFamily="34" charset="-128"/>
              </a:rPr>
              <a:t>強調部分は太文字や大きさを大きくする</a:t>
            </a:r>
          </a:p>
        </p:txBody>
      </p:sp>
      <p:sp>
        <p:nvSpPr>
          <p:cNvPr id="3" name="乗算記号 2"/>
          <p:cNvSpPr/>
          <p:nvPr/>
        </p:nvSpPr>
        <p:spPr>
          <a:xfrm>
            <a:off x="2002156" y="3373121"/>
            <a:ext cx="1454785" cy="1528445"/>
          </a:xfrm>
          <a:prstGeom prst="mathMultiply">
            <a:avLst>
              <a:gd name="adj1" fmla="val 938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a:solidFill>
                <a:prstClr val="white"/>
              </a:solidFill>
              <a:latin typeface="Yu Gothic" panose="020B0400000000000000" pitchFamily="34" charset="-128"/>
              <a:ea typeface="Yu Gothic" panose="020B0400000000000000" pitchFamily="34" charset="-128"/>
            </a:endParaRPr>
          </a:p>
        </p:txBody>
      </p:sp>
      <p:sp>
        <p:nvSpPr>
          <p:cNvPr id="7" name="ドーナツ 6"/>
          <p:cNvSpPr/>
          <p:nvPr/>
        </p:nvSpPr>
        <p:spPr>
          <a:xfrm>
            <a:off x="2237105" y="5334000"/>
            <a:ext cx="985520" cy="985520"/>
          </a:xfrm>
          <a:prstGeom prst="donut">
            <a:avLst>
              <a:gd name="adj" fmla="val 1069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a:solidFill>
                <a:prstClr val="black"/>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462193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5"/>
          <p:cNvSpPr/>
          <p:nvPr/>
        </p:nvSpPr>
        <p:spPr>
          <a:xfrm>
            <a:off x="1524000" y="459106"/>
            <a:ext cx="9144000" cy="16922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b="1">
              <a:solidFill>
                <a:prstClr val="white"/>
              </a:solidFill>
              <a:latin typeface="Yu Gothic" panose="020B0400000000000000" pitchFamily="34" charset="-128"/>
              <a:ea typeface="Yu Gothic" panose="020B0400000000000000" pitchFamily="34" charset="-128"/>
            </a:endParaRPr>
          </a:p>
        </p:txBody>
      </p:sp>
      <p:sp>
        <p:nvSpPr>
          <p:cNvPr id="4" name="テキストボックス 3"/>
          <p:cNvSpPr txBox="1"/>
          <p:nvPr/>
        </p:nvSpPr>
        <p:spPr>
          <a:xfrm>
            <a:off x="1815466" y="671830"/>
            <a:ext cx="8561705" cy="1419860"/>
          </a:xfrm>
          <a:prstGeom prst="rect">
            <a:avLst/>
          </a:prstGeom>
          <a:noFill/>
        </p:spPr>
        <p:txBody>
          <a:bodyPr wrap="square" rtlCol="0">
            <a:spAutoFit/>
          </a:bodyPr>
          <a:lstStyle/>
          <a:p>
            <a:pPr marL="184150" algn="ctr">
              <a:lnSpc>
                <a:spcPct val="120000"/>
              </a:lnSpc>
              <a:defRPr/>
            </a:pPr>
            <a:r>
              <a:rPr kumimoji="0" lang="ja-JP" altLang="en-US" sz="3600">
                <a:solidFill>
                  <a:prstClr val="black">
                    <a:lumMod val="85000"/>
                    <a:lumOff val="15000"/>
                  </a:prstClr>
                </a:solidFill>
                <a:latin typeface="Yu Gothic" panose="020B0400000000000000" pitchFamily="34" charset="-128"/>
                <a:ea typeface="Yu Gothic" panose="020B0400000000000000" pitchFamily="34" charset="-128"/>
              </a:rPr>
              <a:t>背景とのコントラストを</a:t>
            </a:r>
          </a:p>
          <a:p>
            <a:pPr marL="184150" algn="ctr">
              <a:lnSpc>
                <a:spcPct val="120000"/>
              </a:lnSpc>
              <a:defRPr/>
            </a:pPr>
            <a:r>
              <a:rPr kumimoji="0" lang="ja-JP" altLang="en-US" sz="3600">
                <a:solidFill>
                  <a:prstClr val="black">
                    <a:lumMod val="85000"/>
                    <a:lumOff val="15000"/>
                  </a:prstClr>
                </a:solidFill>
                <a:latin typeface="Yu Gothic" panose="020B0400000000000000" pitchFamily="34" charset="-128"/>
                <a:ea typeface="Yu Gothic" panose="020B0400000000000000" pitchFamily="34" charset="-128"/>
              </a:rPr>
              <a:t>意識する</a:t>
            </a:r>
          </a:p>
        </p:txBody>
      </p:sp>
      <p:grpSp>
        <p:nvGrpSpPr>
          <p:cNvPr id="9" name="グループ化 8"/>
          <p:cNvGrpSpPr/>
          <p:nvPr/>
        </p:nvGrpSpPr>
        <p:grpSpPr>
          <a:xfrm>
            <a:off x="2131061" y="3052445"/>
            <a:ext cx="2339975" cy="994410"/>
            <a:chOff x="956" y="4487"/>
            <a:chExt cx="3685" cy="1566"/>
          </a:xfrm>
        </p:grpSpPr>
        <p:sp>
          <p:nvSpPr>
            <p:cNvPr id="7" name="四角形 6"/>
            <p:cNvSpPr/>
            <p:nvPr/>
          </p:nvSpPr>
          <p:spPr>
            <a:xfrm>
              <a:off x="967" y="4487"/>
              <a:ext cx="3674" cy="156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b="1">
                <a:solidFill>
                  <a:prstClr val="white"/>
                </a:solidFill>
                <a:latin typeface="Yu Gothic" panose="020B0400000000000000" pitchFamily="34" charset="-128"/>
                <a:ea typeface="Yu Gothic" panose="020B0400000000000000" pitchFamily="34" charset="-128"/>
              </a:endParaRPr>
            </a:p>
          </p:txBody>
        </p:sp>
        <p:sp>
          <p:nvSpPr>
            <p:cNvPr id="3" name="テキストボックス 2"/>
            <p:cNvSpPr txBox="1"/>
            <p:nvPr/>
          </p:nvSpPr>
          <p:spPr>
            <a:xfrm>
              <a:off x="956" y="4705"/>
              <a:ext cx="3666" cy="1133"/>
            </a:xfrm>
            <a:prstGeom prst="rect">
              <a:avLst/>
            </a:prstGeom>
            <a:noFill/>
          </p:spPr>
          <p:txBody>
            <a:bodyPr wrap="square" rtlCol="0">
              <a:spAutoFit/>
            </a:bodyPr>
            <a:lstStyle/>
            <a:p>
              <a:pPr marL="184150" algn="ctr">
                <a:lnSpc>
                  <a:spcPct val="120000"/>
                </a:lnSpc>
                <a:defRPr/>
              </a:pPr>
              <a:r>
                <a:rPr kumimoji="0" lang="ja-JP" altLang="en-US" sz="3600" b="1" kern="0" spc="500">
                  <a:solidFill>
                    <a:prstClr val="white"/>
                  </a:solidFill>
                  <a:latin typeface="Yu Gothic" panose="020B0400000000000000" pitchFamily="34" charset="-128"/>
                  <a:ea typeface="Yu Gothic" panose="020B0400000000000000" pitchFamily="34" charset="-128"/>
                  <a:sym typeface="+mn-ea"/>
                </a:rPr>
                <a:t>視認性</a:t>
              </a:r>
            </a:p>
          </p:txBody>
        </p:sp>
      </p:grpSp>
      <p:grpSp>
        <p:nvGrpSpPr>
          <p:cNvPr id="10" name="グループ化 9"/>
          <p:cNvGrpSpPr/>
          <p:nvPr/>
        </p:nvGrpSpPr>
        <p:grpSpPr>
          <a:xfrm>
            <a:off x="2131060" y="4236720"/>
            <a:ext cx="2327910" cy="994410"/>
            <a:chOff x="956" y="4487"/>
            <a:chExt cx="3666" cy="1566"/>
          </a:xfrm>
        </p:grpSpPr>
        <p:sp>
          <p:nvSpPr>
            <p:cNvPr id="11" name="四角形 10"/>
            <p:cNvSpPr/>
            <p:nvPr/>
          </p:nvSpPr>
          <p:spPr>
            <a:xfrm>
              <a:off x="987" y="4487"/>
              <a:ext cx="3634" cy="156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b="1">
                <a:solidFill>
                  <a:prstClr val="white"/>
                </a:solidFill>
                <a:latin typeface="Yu Gothic" panose="020B0400000000000000" pitchFamily="34" charset="-128"/>
                <a:ea typeface="Yu Gothic" panose="020B0400000000000000" pitchFamily="34" charset="-128"/>
              </a:endParaRPr>
            </a:p>
          </p:txBody>
        </p:sp>
        <p:sp>
          <p:nvSpPr>
            <p:cNvPr id="12" name="テキストボックス 11"/>
            <p:cNvSpPr txBox="1"/>
            <p:nvPr/>
          </p:nvSpPr>
          <p:spPr>
            <a:xfrm>
              <a:off x="956" y="4705"/>
              <a:ext cx="3666" cy="1133"/>
            </a:xfrm>
            <a:prstGeom prst="rect">
              <a:avLst/>
            </a:prstGeom>
            <a:noFill/>
          </p:spPr>
          <p:txBody>
            <a:bodyPr wrap="square" rtlCol="0">
              <a:spAutoFit/>
            </a:bodyPr>
            <a:lstStyle/>
            <a:p>
              <a:pPr marL="184150" algn="ctr">
                <a:lnSpc>
                  <a:spcPct val="120000"/>
                </a:lnSpc>
                <a:defRPr/>
              </a:pPr>
              <a:r>
                <a:rPr kumimoji="0" lang="ja-JP" altLang="en-US" sz="3600" b="1" kern="0" spc="500">
                  <a:solidFill>
                    <a:srgbClr val="FFFF00"/>
                  </a:solidFill>
                  <a:latin typeface="Yu Gothic" panose="020B0400000000000000" pitchFamily="34" charset="-128"/>
                  <a:ea typeface="Yu Gothic" panose="020B0400000000000000" pitchFamily="34" charset="-128"/>
                  <a:sym typeface="+mn-ea"/>
                </a:rPr>
                <a:t>視認性</a:t>
              </a:r>
            </a:p>
          </p:txBody>
        </p:sp>
      </p:grpSp>
      <p:grpSp>
        <p:nvGrpSpPr>
          <p:cNvPr id="13" name="グループ化 12"/>
          <p:cNvGrpSpPr/>
          <p:nvPr/>
        </p:nvGrpSpPr>
        <p:grpSpPr>
          <a:xfrm>
            <a:off x="2131060" y="5421630"/>
            <a:ext cx="2340610" cy="994410"/>
            <a:chOff x="956" y="4487"/>
            <a:chExt cx="3686" cy="1566"/>
          </a:xfrm>
        </p:grpSpPr>
        <p:sp>
          <p:nvSpPr>
            <p:cNvPr id="14" name="四角形 13"/>
            <p:cNvSpPr/>
            <p:nvPr/>
          </p:nvSpPr>
          <p:spPr>
            <a:xfrm>
              <a:off x="966" y="4487"/>
              <a:ext cx="3676" cy="156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b="1">
                <a:solidFill>
                  <a:prstClr val="white"/>
                </a:solidFill>
                <a:latin typeface="Yu Gothic" panose="020B0400000000000000" pitchFamily="34" charset="-128"/>
                <a:ea typeface="Yu Gothic" panose="020B0400000000000000" pitchFamily="34" charset="-128"/>
              </a:endParaRPr>
            </a:p>
          </p:txBody>
        </p:sp>
        <p:sp>
          <p:nvSpPr>
            <p:cNvPr id="15" name="テキストボックス 14"/>
            <p:cNvSpPr txBox="1"/>
            <p:nvPr/>
          </p:nvSpPr>
          <p:spPr>
            <a:xfrm>
              <a:off x="956" y="4705"/>
              <a:ext cx="3666" cy="1133"/>
            </a:xfrm>
            <a:prstGeom prst="rect">
              <a:avLst/>
            </a:prstGeom>
            <a:noFill/>
          </p:spPr>
          <p:txBody>
            <a:bodyPr wrap="square" rtlCol="0">
              <a:spAutoFit/>
            </a:bodyPr>
            <a:lstStyle/>
            <a:p>
              <a:pPr marL="184150" algn="ctr">
                <a:lnSpc>
                  <a:spcPct val="120000"/>
                </a:lnSpc>
                <a:defRPr/>
              </a:pPr>
              <a:r>
                <a:rPr kumimoji="0" lang="ja-JP" altLang="en-US" sz="3600" b="1" kern="0" spc="500">
                  <a:solidFill>
                    <a:srgbClr val="5B9BD5">
                      <a:lumMod val="50000"/>
                    </a:srgbClr>
                  </a:solidFill>
                  <a:latin typeface="Yu Gothic" panose="020B0400000000000000" pitchFamily="34" charset="-128"/>
                  <a:ea typeface="Yu Gothic" panose="020B0400000000000000" pitchFamily="34" charset="-128"/>
                  <a:sym typeface="+mn-ea"/>
                </a:rPr>
                <a:t>視認性</a:t>
              </a:r>
            </a:p>
          </p:txBody>
        </p:sp>
      </p:grpSp>
      <p:sp>
        <p:nvSpPr>
          <p:cNvPr id="25" name="テキストボックス 24"/>
          <p:cNvSpPr txBox="1"/>
          <p:nvPr/>
        </p:nvSpPr>
        <p:spPr>
          <a:xfrm>
            <a:off x="1814831" y="2294891"/>
            <a:ext cx="8561705" cy="580159"/>
          </a:xfrm>
          <a:prstGeom prst="rect">
            <a:avLst/>
          </a:prstGeom>
          <a:noFill/>
        </p:spPr>
        <p:txBody>
          <a:bodyPr wrap="square" rtlCol="0">
            <a:spAutoFit/>
          </a:bodyPr>
          <a:lstStyle/>
          <a:p>
            <a:pPr marL="184150" algn="ctr">
              <a:lnSpc>
                <a:spcPct val="120000"/>
              </a:lnSpc>
              <a:defRPr/>
            </a:pPr>
            <a:r>
              <a:rPr kumimoji="0" lang="ja-JP" altLang="en-US" sz="2800" b="1">
                <a:solidFill>
                  <a:prstClr val="black">
                    <a:lumMod val="85000"/>
                    <a:lumOff val="15000"/>
                  </a:prstClr>
                </a:solidFill>
                <a:latin typeface="Yu Gothic" panose="020B0400000000000000" pitchFamily="34" charset="-128"/>
                <a:ea typeface="Yu Gothic" panose="020B0400000000000000" pitchFamily="34" charset="-128"/>
              </a:rPr>
              <a:t>背景との差が強いほど視認性が高まる</a:t>
            </a:r>
          </a:p>
        </p:txBody>
      </p:sp>
      <p:grpSp>
        <p:nvGrpSpPr>
          <p:cNvPr id="26" name="グループ化 25"/>
          <p:cNvGrpSpPr/>
          <p:nvPr/>
        </p:nvGrpSpPr>
        <p:grpSpPr>
          <a:xfrm>
            <a:off x="4926331" y="3052445"/>
            <a:ext cx="2339975" cy="994410"/>
            <a:chOff x="956" y="4487"/>
            <a:chExt cx="3685" cy="1566"/>
          </a:xfrm>
        </p:grpSpPr>
        <p:sp>
          <p:nvSpPr>
            <p:cNvPr id="27" name="四角形 26"/>
            <p:cNvSpPr/>
            <p:nvPr/>
          </p:nvSpPr>
          <p:spPr>
            <a:xfrm>
              <a:off x="967" y="4487"/>
              <a:ext cx="3674" cy="15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b="1">
                <a:solidFill>
                  <a:prstClr val="white"/>
                </a:solidFill>
                <a:latin typeface="Yu Gothic" panose="020B0400000000000000" pitchFamily="34" charset="-128"/>
                <a:ea typeface="Yu Gothic" panose="020B0400000000000000" pitchFamily="34" charset="-128"/>
              </a:endParaRPr>
            </a:p>
          </p:txBody>
        </p:sp>
        <p:sp>
          <p:nvSpPr>
            <p:cNvPr id="28" name="テキストボックス 27"/>
            <p:cNvSpPr txBox="1"/>
            <p:nvPr/>
          </p:nvSpPr>
          <p:spPr>
            <a:xfrm>
              <a:off x="956" y="4705"/>
              <a:ext cx="3666" cy="1133"/>
            </a:xfrm>
            <a:prstGeom prst="rect">
              <a:avLst/>
            </a:prstGeom>
            <a:noFill/>
          </p:spPr>
          <p:txBody>
            <a:bodyPr wrap="square" rtlCol="0">
              <a:spAutoFit/>
            </a:bodyPr>
            <a:lstStyle/>
            <a:p>
              <a:pPr marL="184150" algn="ctr">
                <a:lnSpc>
                  <a:spcPct val="120000"/>
                </a:lnSpc>
                <a:defRPr/>
              </a:pPr>
              <a:r>
                <a:rPr kumimoji="0" lang="ja-JP" altLang="en-US" sz="3600" b="1" kern="0" spc="500">
                  <a:solidFill>
                    <a:prstClr val="white"/>
                  </a:solidFill>
                  <a:latin typeface="Yu Gothic" panose="020B0400000000000000" pitchFamily="34" charset="-128"/>
                  <a:ea typeface="Yu Gothic" panose="020B0400000000000000" pitchFamily="34" charset="-128"/>
                  <a:sym typeface="+mn-ea"/>
                </a:rPr>
                <a:t>視認性</a:t>
              </a:r>
            </a:p>
          </p:txBody>
        </p:sp>
      </p:grpSp>
      <p:grpSp>
        <p:nvGrpSpPr>
          <p:cNvPr id="29" name="グループ化 28"/>
          <p:cNvGrpSpPr/>
          <p:nvPr/>
        </p:nvGrpSpPr>
        <p:grpSpPr>
          <a:xfrm>
            <a:off x="4926330" y="4236720"/>
            <a:ext cx="2327910" cy="994410"/>
            <a:chOff x="956" y="4487"/>
            <a:chExt cx="3666" cy="1566"/>
          </a:xfrm>
        </p:grpSpPr>
        <p:sp>
          <p:nvSpPr>
            <p:cNvPr id="30" name="四角形 29"/>
            <p:cNvSpPr/>
            <p:nvPr/>
          </p:nvSpPr>
          <p:spPr>
            <a:xfrm>
              <a:off x="987" y="4487"/>
              <a:ext cx="3634" cy="15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b="1">
                <a:solidFill>
                  <a:prstClr val="white"/>
                </a:solidFill>
                <a:latin typeface="Yu Gothic" panose="020B0400000000000000" pitchFamily="34" charset="-128"/>
                <a:ea typeface="Yu Gothic" panose="020B0400000000000000" pitchFamily="34" charset="-128"/>
              </a:endParaRPr>
            </a:p>
          </p:txBody>
        </p:sp>
        <p:sp>
          <p:nvSpPr>
            <p:cNvPr id="31" name="テキストボックス 30"/>
            <p:cNvSpPr txBox="1"/>
            <p:nvPr/>
          </p:nvSpPr>
          <p:spPr>
            <a:xfrm>
              <a:off x="956" y="4705"/>
              <a:ext cx="3666" cy="1133"/>
            </a:xfrm>
            <a:prstGeom prst="rect">
              <a:avLst/>
            </a:prstGeom>
            <a:noFill/>
          </p:spPr>
          <p:txBody>
            <a:bodyPr wrap="square" rtlCol="0">
              <a:spAutoFit/>
            </a:bodyPr>
            <a:lstStyle/>
            <a:p>
              <a:pPr marL="184150" algn="ctr">
                <a:lnSpc>
                  <a:spcPct val="120000"/>
                </a:lnSpc>
                <a:defRPr/>
              </a:pPr>
              <a:r>
                <a:rPr kumimoji="0" lang="ja-JP" altLang="en-US" sz="3600" b="1" kern="0" spc="500">
                  <a:solidFill>
                    <a:srgbClr val="FFFF00"/>
                  </a:solidFill>
                  <a:latin typeface="Yu Gothic" panose="020B0400000000000000" pitchFamily="34" charset="-128"/>
                  <a:ea typeface="Yu Gothic" panose="020B0400000000000000" pitchFamily="34" charset="-128"/>
                  <a:sym typeface="+mn-ea"/>
                </a:rPr>
                <a:t>視認性</a:t>
              </a:r>
            </a:p>
          </p:txBody>
        </p:sp>
      </p:grpSp>
      <p:grpSp>
        <p:nvGrpSpPr>
          <p:cNvPr id="32" name="グループ化 31"/>
          <p:cNvGrpSpPr/>
          <p:nvPr/>
        </p:nvGrpSpPr>
        <p:grpSpPr>
          <a:xfrm>
            <a:off x="4926330" y="5421630"/>
            <a:ext cx="2340610" cy="994410"/>
            <a:chOff x="956" y="4487"/>
            <a:chExt cx="3686" cy="1566"/>
          </a:xfrm>
        </p:grpSpPr>
        <p:sp>
          <p:nvSpPr>
            <p:cNvPr id="33" name="四角形 32"/>
            <p:cNvSpPr/>
            <p:nvPr/>
          </p:nvSpPr>
          <p:spPr>
            <a:xfrm>
              <a:off x="966" y="4487"/>
              <a:ext cx="3676" cy="15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b="1">
                <a:solidFill>
                  <a:prstClr val="white"/>
                </a:solidFill>
                <a:latin typeface="Yu Gothic" panose="020B0400000000000000" pitchFamily="34" charset="-128"/>
                <a:ea typeface="Yu Gothic" panose="020B0400000000000000" pitchFamily="34" charset="-128"/>
              </a:endParaRPr>
            </a:p>
          </p:txBody>
        </p:sp>
        <p:sp>
          <p:nvSpPr>
            <p:cNvPr id="34" name="テキストボックス 33"/>
            <p:cNvSpPr txBox="1"/>
            <p:nvPr/>
          </p:nvSpPr>
          <p:spPr>
            <a:xfrm>
              <a:off x="956" y="4705"/>
              <a:ext cx="3666" cy="1133"/>
            </a:xfrm>
            <a:prstGeom prst="rect">
              <a:avLst/>
            </a:prstGeom>
            <a:noFill/>
          </p:spPr>
          <p:txBody>
            <a:bodyPr wrap="square" rtlCol="0">
              <a:spAutoFit/>
            </a:bodyPr>
            <a:lstStyle/>
            <a:p>
              <a:pPr marL="184150" algn="ctr">
                <a:lnSpc>
                  <a:spcPct val="120000"/>
                </a:lnSpc>
                <a:defRPr/>
              </a:pPr>
              <a:r>
                <a:rPr kumimoji="0" lang="ja-JP" altLang="en-US" sz="3600" b="1" kern="0" spc="500">
                  <a:solidFill>
                    <a:srgbClr val="5B9BD5">
                      <a:lumMod val="50000"/>
                    </a:srgbClr>
                  </a:solidFill>
                  <a:latin typeface="Yu Gothic" panose="020B0400000000000000" pitchFamily="34" charset="-128"/>
                  <a:ea typeface="Yu Gothic" panose="020B0400000000000000" pitchFamily="34" charset="-128"/>
                  <a:sym typeface="+mn-ea"/>
                </a:rPr>
                <a:t>視認性</a:t>
              </a:r>
            </a:p>
          </p:txBody>
        </p:sp>
      </p:grpSp>
      <p:grpSp>
        <p:nvGrpSpPr>
          <p:cNvPr id="35" name="グループ化 34"/>
          <p:cNvGrpSpPr/>
          <p:nvPr/>
        </p:nvGrpSpPr>
        <p:grpSpPr>
          <a:xfrm>
            <a:off x="7748906" y="3052445"/>
            <a:ext cx="2339975" cy="994410"/>
            <a:chOff x="956" y="4487"/>
            <a:chExt cx="3685" cy="1566"/>
          </a:xfrm>
        </p:grpSpPr>
        <p:sp>
          <p:nvSpPr>
            <p:cNvPr id="36" name="四角形 35"/>
            <p:cNvSpPr/>
            <p:nvPr/>
          </p:nvSpPr>
          <p:spPr>
            <a:xfrm>
              <a:off x="967" y="4487"/>
              <a:ext cx="3674" cy="15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b="1">
                <a:solidFill>
                  <a:prstClr val="white"/>
                </a:solidFill>
                <a:latin typeface="Yu Gothic" panose="020B0400000000000000" pitchFamily="34" charset="-128"/>
                <a:ea typeface="Yu Gothic" panose="020B0400000000000000" pitchFamily="34" charset="-128"/>
              </a:endParaRPr>
            </a:p>
          </p:txBody>
        </p:sp>
        <p:sp>
          <p:nvSpPr>
            <p:cNvPr id="37" name="テキストボックス 36"/>
            <p:cNvSpPr txBox="1"/>
            <p:nvPr/>
          </p:nvSpPr>
          <p:spPr>
            <a:xfrm>
              <a:off x="956" y="4705"/>
              <a:ext cx="3666" cy="1133"/>
            </a:xfrm>
            <a:prstGeom prst="rect">
              <a:avLst/>
            </a:prstGeom>
            <a:noFill/>
          </p:spPr>
          <p:txBody>
            <a:bodyPr wrap="square" rtlCol="0">
              <a:spAutoFit/>
            </a:bodyPr>
            <a:lstStyle/>
            <a:p>
              <a:pPr marL="184150" algn="ctr">
                <a:lnSpc>
                  <a:spcPct val="120000"/>
                </a:lnSpc>
                <a:defRPr/>
              </a:pPr>
              <a:r>
                <a:rPr kumimoji="0" lang="ja-JP" altLang="en-US" sz="3600" b="1" kern="0" spc="500">
                  <a:solidFill>
                    <a:prstClr val="white"/>
                  </a:solidFill>
                  <a:latin typeface="Yu Gothic" panose="020B0400000000000000" pitchFamily="34" charset="-128"/>
                  <a:ea typeface="Yu Gothic" panose="020B0400000000000000" pitchFamily="34" charset="-128"/>
                  <a:sym typeface="+mn-ea"/>
                </a:rPr>
                <a:t>視認性</a:t>
              </a:r>
            </a:p>
          </p:txBody>
        </p:sp>
      </p:grpSp>
      <p:grpSp>
        <p:nvGrpSpPr>
          <p:cNvPr id="38" name="グループ化 37"/>
          <p:cNvGrpSpPr/>
          <p:nvPr/>
        </p:nvGrpSpPr>
        <p:grpSpPr>
          <a:xfrm>
            <a:off x="7748905" y="4236720"/>
            <a:ext cx="2327910" cy="994410"/>
            <a:chOff x="956" y="4487"/>
            <a:chExt cx="3666" cy="1566"/>
          </a:xfrm>
        </p:grpSpPr>
        <p:sp>
          <p:nvSpPr>
            <p:cNvPr id="39" name="四角形 38"/>
            <p:cNvSpPr/>
            <p:nvPr/>
          </p:nvSpPr>
          <p:spPr>
            <a:xfrm>
              <a:off x="987" y="4487"/>
              <a:ext cx="3634" cy="15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b="1">
                <a:solidFill>
                  <a:prstClr val="white"/>
                </a:solidFill>
                <a:latin typeface="Yu Gothic" panose="020B0400000000000000" pitchFamily="34" charset="-128"/>
                <a:ea typeface="Yu Gothic" panose="020B0400000000000000" pitchFamily="34" charset="-128"/>
              </a:endParaRPr>
            </a:p>
          </p:txBody>
        </p:sp>
        <p:sp>
          <p:nvSpPr>
            <p:cNvPr id="40" name="テキストボックス 39"/>
            <p:cNvSpPr txBox="1"/>
            <p:nvPr/>
          </p:nvSpPr>
          <p:spPr>
            <a:xfrm>
              <a:off x="956" y="4705"/>
              <a:ext cx="3666" cy="1133"/>
            </a:xfrm>
            <a:prstGeom prst="rect">
              <a:avLst/>
            </a:prstGeom>
            <a:noFill/>
          </p:spPr>
          <p:txBody>
            <a:bodyPr wrap="square" rtlCol="0">
              <a:spAutoFit/>
            </a:bodyPr>
            <a:lstStyle/>
            <a:p>
              <a:pPr marL="184150" algn="ctr">
                <a:lnSpc>
                  <a:spcPct val="120000"/>
                </a:lnSpc>
                <a:defRPr/>
              </a:pPr>
              <a:r>
                <a:rPr kumimoji="0" lang="ja-JP" altLang="en-US" sz="3600" b="1" kern="0" spc="500">
                  <a:solidFill>
                    <a:srgbClr val="FFFF00"/>
                  </a:solidFill>
                  <a:latin typeface="Yu Gothic" panose="020B0400000000000000" pitchFamily="34" charset="-128"/>
                  <a:ea typeface="Yu Gothic" panose="020B0400000000000000" pitchFamily="34" charset="-128"/>
                  <a:sym typeface="+mn-ea"/>
                </a:rPr>
                <a:t>視認性</a:t>
              </a:r>
            </a:p>
          </p:txBody>
        </p:sp>
      </p:grpSp>
      <p:grpSp>
        <p:nvGrpSpPr>
          <p:cNvPr id="41" name="グループ化 40"/>
          <p:cNvGrpSpPr/>
          <p:nvPr/>
        </p:nvGrpSpPr>
        <p:grpSpPr>
          <a:xfrm>
            <a:off x="7748905" y="5421630"/>
            <a:ext cx="2340610" cy="994410"/>
            <a:chOff x="956" y="4487"/>
            <a:chExt cx="3686" cy="1566"/>
          </a:xfrm>
        </p:grpSpPr>
        <p:sp>
          <p:nvSpPr>
            <p:cNvPr id="42" name="四角形 41"/>
            <p:cNvSpPr/>
            <p:nvPr/>
          </p:nvSpPr>
          <p:spPr>
            <a:xfrm>
              <a:off x="966" y="4487"/>
              <a:ext cx="3676" cy="15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b="1">
                <a:solidFill>
                  <a:prstClr val="white"/>
                </a:solidFill>
                <a:latin typeface="Yu Gothic" panose="020B0400000000000000" pitchFamily="34" charset="-128"/>
                <a:ea typeface="Yu Gothic" panose="020B0400000000000000" pitchFamily="34" charset="-128"/>
              </a:endParaRPr>
            </a:p>
          </p:txBody>
        </p:sp>
        <p:sp>
          <p:nvSpPr>
            <p:cNvPr id="43" name="テキストボックス 42"/>
            <p:cNvSpPr txBox="1"/>
            <p:nvPr/>
          </p:nvSpPr>
          <p:spPr>
            <a:xfrm>
              <a:off x="956" y="4705"/>
              <a:ext cx="3666" cy="1133"/>
            </a:xfrm>
            <a:prstGeom prst="rect">
              <a:avLst/>
            </a:prstGeom>
            <a:noFill/>
          </p:spPr>
          <p:txBody>
            <a:bodyPr wrap="square" rtlCol="0">
              <a:spAutoFit/>
            </a:bodyPr>
            <a:lstStyle/>
            <a:p>
              <a:pPr marL="184150" algn="ctr">
                <a:lnSpc>
                  <a:spcPct val="120000"/>
                </a:lnSpc>
                <a:defRPr/>
              </a:pPr>
              <a:r>
                <a:rPr kumimoji="0" lang="ja-JP" altLang="en-US" sz="3600" b="1" kern="0" spc="500">
                  <a:solidFill>
                    <a:srgbClr val="5B9BD5">
                      <a:lumMod val="50000"/>
                    </a:srgbClr>
                  </a:solidFill>
                  <a:latin typeface="Yu Gothic" panose="020B0400000000000000" pitchFamily="34" charset="-128"/>
                  <a:ea typeface="Yu Gothic" panose="020B0400000000000000" pitchFamily="34" charset="-128"/>
                  <a:sym typeface="+mn-ea"/>
                </a:rPr>
                <a:t>視認性</a:t>
              </a:r>
            </a:p>
          </p:txBody>
        </p:sp>
      </p:grpSp>
    </p:spTree>
    <p:extLst>
      <p:ext uri="{BB962C8B-B14F-4D97-AF65-F5344CB8AC3E}">
        <p14:creationId xmlns:p14="http://schemas.microsoft.com/office/powerpoint/2010/main" val="1153094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形 2" descr="usa-1777986_1280"/>
          <p:cNvPicPr>
            <a:picLocks noChangeAspect="1"/>
          </p:cNvPicPr>
          <p:nvPr/>
        </p:nvPicPr>
        <p:blipFill rotWithShape="1">
          <a:blip r:embed="rId2"/>
          <a:srcRect l="22351" r="24378"/>
          <a:stretch/>
        </p:blipFill>
        <p:spPr>
          <a:xfrm>
            <a:off x="0" y="0"/>
            <a:ext cx="5519936" cy="6904990"/>
          </a:xfrm>
          <a:prstGeom prst="rect">
            <a:avLst/>
          </a:prstGeom>
        </p:spPr>
      </p:pic>
      <p:sp>
        <p:nvSpPr>
          <p:cNvPr id="4" name="テキストボックス 3"/>
          <p:cNvSpPr txBox="1"/>
          <p:nvPr/>
        </p:nvSpPr>
        <p:spPr>
          <a:xfrm>
            <a:off x="6266816" y="2420888"/>
            <a:ext cx="4401185" cy="2749550"/>
          </a:xfrm>
          <a:prstGeom prst="rect">
            <a:avLst/>
          </a:prstGeom>
          <a:noFill/>
        </p:spPr>
        <p:txBody>
          <a:bodyPr wrap="square" rtlCol="0">
            <a:spAutoFit/>
          </a:bodyPr>
          <a:lstStyle/>
          <a:p>
            <a:pPr marL="184150" algn="ctr">
              <a:lnSpc>
                <a:spcPct val="120000"/>
              </a:lnSpc>
              <a:defRPr/>
            </a:pPr>
            <a:r>
              <a:rPr kumimoji="0" lang="ja-JP" altLang="en-US" sz="4800" b="1">
                <a:solidFill>
                  <a:prstClr val="black">
                    <a:lumMod val="85000"/>
                    <a:lumOff val="15000"/>
                  </a:prstClr>
                </a:solidFill>
                <a:latin typeface="Yu Gothic" panose="020B0400000000000000" pitchFamily="34" charset="-128"/>
                <a:ea typeface="Yu Gothic" panose="020B0400000000000000" pitchFamily="34" charset="-128"/>
              </a:rPr>
              <a:t>画像の縦置き</a:t>
            </a:r>
          </a:p>
          <a:p>
            <a:pPr marL="184150" algn="ctr">
              <a:lnSpc>
                <a:spcPct val="120000"/>
              </a:lnSpc>
              <a:defRPr/>
            </a:pPr>
            <a:r>
              <a:rPr kumimoji="0" lang="ja-JP" altLang="en-US" sz="4800" b="1">
                <a:solidFill>
                  <a:prstClr val="black">
                    <a:lumMod val="85000"/>
                    <a:lumOff val="15000"/>
                  </a:prstClr>
                </a:solidFill>
                <a:latin typeface="Yu Gothic" panose="020B0400000000000000" pitchFamily="34" charset="-128"/>
                <a:ea typeface="Yu Gothic" panose="020B0400000000000000" pitchFamily="34" charset="-128"/>
              </a:rPr>
              <a:t>テキストは</a:t>
            </a:r>
          </a:p>
          <a:p>
            <a:pPr marL="184150" algn="ctr">
              <a:lnSpc>
                <a:spcPct val="120000"/>
              </a:lnSpc>
              <a:defRPr/>
            </a:pPr>
            <a:r>
              <a:rPr kumimoji="0" lang="ja-JP" altLang="en-US" sz="4800" b="1">
                <a:solidFill>
                  <a:prstClr val="black">
                    <a:lumMod val="85000"/>
                    <a:lumOff val="15000"/>
                  </a:prstClr>
                </a:solidFill>
                <a:latin typeface="Yu Gothic" panose="020B0400000000000000" pitchFamily="34" charset="-128"/>
                <a:ea typeface="Yu Gothic" panose="020B0400000000000000" pitchFamily="34" charset="-128"/>
              </a:rPr>
              <a:t>右に配置</a:t>
            </a:r>
          </a:p>
        </p:txBody>
      </p:sp>
    </p:spTree>
    <p:extLst>
      <p:ext uri="{BB962C8B-B14F-4D97-AF65-F5344CB8AC3E}">
        <p14:creationId xmlns:p14="http://schemas.microsoft.com/office/powerpoint/2010/main" val="2643323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形 1" descr="tree-247122_1280"/>
          <p:cNvPicPr>
            <a:picLocks noChangeAspect="1"/>
          </p:cNvPicPr>
          <p:nvPr/>
        </p:nvPicPr>
        <p:blipFill rotWithShape="1">
          <a:blip r:embed="rId2"/>
          <a:srcRect t="14918" b="11919"/>
          <a:stretch/>
        </p:blipFill>
        <p:spPr>
          <a:xfrm>
            <a:off x="1" y="0"/>
            <a:ext cx="12192000" cy="4725144"/>
          </a:xfrm>
          <a:prstGeom prst="rect">
            <a:avLst/>
          </a:prstGeom>
        </p:spPr>
      </p:pic>
      <p:sp>
        <p:nvSpPr>
          <p:cNvPr id="4" name="テキストボックス 3"/>
          <p:cNvSpPr txBox="1"/>
          <p:nvPr/>
        </p:nvSpPr>
        <p:spPr>
          <a:xfrm>
            <a:off x="2858770" y="4908551"/>
            <a:ext cx="6597650" cy="1863725"/>
          </a:xfrm>
          <a:prstGeom prst="rect">
            <a:avLst/>
          </a:prstGeom>
          <a:noFill/>
        </p:spPr>
        <p:txBody>
          <a:bodyPr wrap="square" rtlCol="0">
            <a:spAutoFit/>
          </a:bodyPr>
          <a:lstStyle/>
          <a:p>
            <a:pPr marL="184150" algn="ctr">
              <a:lnSpc>
                <a:spcPct val="120000"/>
              </a:lnSpc>
              <a:defRPr/>
            </a:pPr>
            <a:r>
              <a:rPr kumimoji="0" lang="ja-JP" altLang="en-US" sz="4800" b="1">
                <a:solidFill>
                  <a:prstClr val="black">
                    <a:lumMod val="85000"/>
                    <a:lumOff val="15000"/>
                  </a:prstClr>
                </a:solidFill>
                <a:latin typeface="Yu Gothic" panose="020B0400000000000000" pitchFamily="34" charset="-128"/>
                <a:ea typeface="Yu Gothic" panose="020B0400000000000000" pitchFamily="34" charset="-128"/>
              </a:rPr>
              <a:t>画像の横置き</a:t>
            </a:r>
          </a:p>
          <a:p>
            <a:pPr marL="184150" algn="ctr">
              <a:lnSpc>
                <a:spcPct val="120000"/>
              </a:lnSpc>
              <a:defRPr/>
            </a:pPr>
            <a:r>
              <a:rPr kumimoji="0" lang="ja-JP" altLang="en-US" sz="4800" b="1">
                <a:solidFill>
                  <a:prstClr val="black">
                    <a:lumMod val="85000"/>
                    <a:lumOff val="15000"/>
                  </a:prstClr>
                </a:solidFill>
                <a:latin typeface="Yu Gothic" panose="020B0400000000000000" pitchFamily="34" charset="-128"/>
                <a:ea typeface="Yu Gothic" panose="020B0400000000000000" pitchFamily="34" charset="-128"/>
              </a:rPr>
              <a:t>テキストは下に配置</a:t>
            </a:r>
          </a:p>
        </p:txBody>
      </p:sp>
    </p:spTree>
    <p:extLst>
      <p:ext uri="{BB962C8B-B14F-4D97-AF65-F5344CB8AC3E}">
        <p14:creationId xmlns:p14="http://schemas.microsoft.com/office/powerpoint/2010/main" val="68721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C67713F7-C46C-3943-ACF5-2FA051895F72}"/>
              </a:ext>
            </a:extLst>
          </p:cNvPr>
          <p:cNvSpPr>
            <a:spLocks noGrp="1"/>
          </p:cNvSpPr>
          <p:nvPr/>
        </p:nvSpPr>
        <p:spPr>
          <a:xfrm>
            <a:off x="1815149" y="1745124"/>
            <a:ext cx="8561705" cy="1368152"/>
          </a:xfrm>
          <a:prstGeom prst="rect">
            <a:avLst/>
          </a:prstGeom>
        </p:spPr>
        <p:txBody>
          <a:bodyPr vert="horz" lIns="91440" tIns="45720" rIns="36195" bIns="45720" rtlCol="0" anchor="t" anchorCtr="0">
            <a:noAutofit/>
          </a:bodyPr>
          <a:lstStyle>
            <a:lvl1pPr algn="ctr" defTabSz="914400" rtl="0" eaLnBrk="1" latinLnBrk="0" hangingPunct="1">
              <a:spcBef>
                <a:spcPct val="0"/>
              </a:spcBef>
              <a:buNone/>
              <a:defRPr kumimoji="1" sz="4000" b="1" kern="1200">
                <a:solidFill>
                  <a:schemeClr val="tx1"/>
                </a:solidFill>
                <a:latin typeface="メイリオ" panose="020B0604030504040204" charset="-128"/>
                <a:ea typeface="メイリオ" panose="020B0604030504040204" charset="-128"/>
                <a:cs typeface="+mj-cs"/>
              </a:defRPr>
            </a:lvl1pPr>
          </a:lstStyle>
          <a:p>
            <a:r>
              <a:rPr lang="ja-JP" altLang="en-US" sz="3200">
                <a:latin typeface="Yu Gothic" panose="020B0400000000000000" pitchFamily="34" charset="-128"/>
                <a:ea typeface="Yu Gothic" panose="020B0400000000000000" pitchFamily="34" charset="-128"/>
              </a:rPr>
              <a:t>次のスライドから営業資料用</a:t>
            </a:r>
            <a:br>
              <a:rPr lang="en-US" altLang="ja-JP" sz="3200" dirty="0">
                <a:latin typeface="Yu Gothic" panose="020B0400000000000000" pitchFamily="34" charset="-128"/>
                <a:ea typeface="Yu Gothic" panose="020B0400000000000000" pitchFamily="34" charset="-128"/>
              </a:rPr>
            </a:br>
            <a:r>
              <a:rPr lang="ja-JP" altLang="en-US" sz="3200">
                <a:latin typeface="Yu Gothic" panose="020B0400000000000000" pitchFamily="34" charset="-128"/>
                <a:ea typeface="Yu Gothic" panose="020B0400000000000000" pitchFamily="34" charset="-128"/>
              </a:rPr>
              <a:t>テンプレートになります</a:t>
            </a:r>
          </a:p>
        </p:txBody>
      </p:sp>
      <p:sp>
        <p:nvSpPr>
          <p:cNvPr id="6" name="上矢印 5">
            <a:extLst>
              <a:ext uri="{FF2B5EF4-FFF2-40B4-BE49-F238E27FC236}">
                <a16:creationId xmlns:a16="http://schemas.microsoft.com/office/drawing/2014/main" id="{1930D8DB-C5D2-2846-B615-E89331F2BAFF}"/>
              </a:ext>
            </a:extLst>
          </p:cNvPr>
          <p:cNvSpPr/>
          <p:nvPr/>
        </p:nvSpPr>
        <p:spPr>
          <a:xfrm rot="10800000">
            <a:off x="5339916" y="4680828"/>
            <a:ext cx="1512168" cy="1008112"/>
          </a:xfrm>
          <a:prstGeom prst="upArrow">
            <a:avLst>
              <a:gd name="adj1" fmla="val 50000"/>
              <a:gd name="adj2" fmla="val 5574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タイトル 1">
            <a:extLst>
              <a:ext uri="{FF2B5EF4-FFF2-40B4-BE49-F238E27FC236}">
                <a16:creationId xmlns:a16="http://schemas.microsoft.com/office/drawing/2014/main" id="{AC4C5970-0948-0C4C-830B-20C21A88F686}"/>
              </a:ext>
            </a:extLst>
          </p:cNvPr>
          <p:cNvSpPr>
            <a:spLocks noGrp="1"/>
          </p:cNvSpPr>
          <p:nvPr/>
        </p:nvSpPr>
        <p:spPr>
          <a:xfrm>
            <a:off x="1815149" y="3212976"/>
            <a:ext cx="8561705" cy="1368152"/>
          </a:xfrm>
          <a:prstGeom prst="rect">
            <a:avLst/>
          </a:prstGeom>
        </p:spPr>
        <p:txBody>
          <a:bodyPr vert="horz" lIns="91440" tIns="45720" rIns="36195" bIns="45720" rtlCol="0" anchor="t" anchorCtr="0">
            <a:noAutofit/>
          </a:bodyPr>
          <a:lstStyle>
            <a:lvl1pPr algn="ctr" defTabSz="914400" rtl="0" eaLnBrk="1" latinLnBrk="0" hangingPunct="1">
              <a:spcBef>
                <a:spcPct val="0"/>
              </a:spcBef>
              <a:buNone/>
              <a:defRPr kumimoji="1" sz="4000" b="1" kern="1200">
                <a:solidFill>
                  <a:schemeClr val="tx1"/>
                </a:solidFill>
                <a:latin typeface="メイリオ" panose="020B0604030504040204" charset="-128"/>
                <a:ea typeface="メイリオ" panose="020B0604030504040204" charset="-128"/>
                <a:cs typeface="+mj-cs"/>
              </a:defRPr>
            </a:lvl1pPr>
          </a:lstStyle>
          <a:p>
            <a:r>
              <a:rPr lang="ja-JP" altLang="en-US" sz="2400">
                <a:latin typeface="Yu Gothic" panose="020B0400000000000000" pitchFamily="34" charset="-128"/>
                <a:ea typeface="Yu Gothic" panose="020B0400000000000000" pitchFamily="34" charset="-128"/>
              </a:rPr>
              <a:t>各ページのノート部分に</a:t>
            </a:r>
            <a:br>
              <a:rPr lang="en-US" altLang="ja-JP" sz="2400" dirty="0">
                <a:latin typeface="Yu Gothic" panose="020B0400000000000000" pitchFamily="34" charset="-128"/>
                <a:ea typeface="Yu Gothic" panose="020B0400000000000000" pitchFamily="34" charset="-128"/>
              </a:rPr>
            </a:br>
            <a:r>
              <a:rPr lang="ja-JP" altLang="en-US" sz="2400">
                <a:latin typeface="Yu Gothic" panose="020B0400000000000000" pitchFamily="34" charset="-128"/>
                <a:ea typeface="Yu Gothic" panose="020B0400000000000000" pitchFamily="34" charset="-128"/>
              </a:rPr>
              <a:t>注意書きがありますので</a:t>
            </a:r>
            <a:endParaRPr lang="en-US" altLang="ja-JP" sz="2400" dirty="0">
              <a:latin typeface="Yu Gothic" panose="020B0400000000000000" pitchFamily="34" charset="-128"/>
              <a:ea typeface="Yu Gothic" panose="020B0400000000000000" pitchFamily="34" charset="-128"/>
            </a:endParaRPr>
          </a:p>
          <a:p>
            <a:r>
              <a:rPr lang="ja-JP" altLang="en-US" sz="2400">
                <a:latin typeface="Yu Gothic" panose="020B0400000000000000" pitchFamily="34" charset="-128"/>
                <a:ea typeface="Yu Gothic" panose="020B0400000000000000" pitchFamily="34" charset="-128"/>
              </a:rPr>
              <a:t>そちらも一緒にご覧ください</a:t>
            </a:r>
          </a:p>
        </p:txBody>
      </p:sp>
    </p:spTree>
    <p:extLst>
      <p:ext uri="{BB962C8B-B14F-4D97-AF65-F5344CB8AC3E}">
        <p14:creationId xmlns:p14="http://schemas.microsoft.com/office/powerpoint/2010/main" val="644342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形 2" descr="golden-eagle-2513225_640"/>
          <p:cNvPicPr>
            <a:picLocks noChangeAspect="1"/>
          </p:cNvPicPr>
          <p:nvPr/>
        </p:nvPicPr>
        <p:blipFill>
          <a:blip r:embed="rId2"/>
          <a:srcRect l="6334" r="15095"/>
          <a:stretch>
            <a:fillRect/>
          </a:stretch>
        </p:blipFill>
        <p:spPr>
          <a:xfrm>
            <a:off x="1779271" y="1662431"/>
            <a:ext cx="4171315" cy="3533775"/>
          </a:xfrm>
          <a:prstGeom prst="ellipse">
            <a:avLst/>
          </a:prstGeom>
        </p:spPr>
      </p:pic>
      <p:sp>
        <p:nvSpPr>
          <p:cNvPr id="4" name="テキストボックス 3"/>
          <p:cNvSpPr txBox="1"/>
          <p:nvPr/>
        </p:nvSpPr>
        <p:spPr>
          <a:xfrm>
            <a:off x="5791200" y="2616201"/>
            <a:ext cx="4876800" cy="1863725"/>
          </a:xfrm>
          <a:prstGeom prst="rect">
            <a:avLst/>
          </a:prstGeom>
          <a:noFill/>
        </p:spPr>
        <p:txBody>
          <a:bodyPr wrap="square" rtlCol="0">
            <a:spAutoFit/>
          </a:bodyPr>
          <a:lstStyle/>
          <a:p>
            <a:pPr marL="184150" algn="ctr">
              <a:lnSpc>
                <a:spcPct val="120000"/>
              </a:lnSpc>
              <a:defRPr/>
            </a:pPr>
            <a:r>
              <a:rPr kumimoji="0" lang="ja-JP" altLang="en-US" sz="4800" b="1">
                <a:solidFill>
                  <a:prstClr val="black">
                    <a:lumMod val="85000"/>
                    <a:lumOff val="15000"/>
                  </a:prstClr>
                </a:solidFill>
                <a:latin typeface="Yu Gothic" panose="020B0400000000000000" pitchFamily="34" charset="-128"/>
                <a:ea typeface="Yu Gothic" panose="020B0400000000000000" pitchFamily="34" charset="-128"/>
              </a:rPr>
              <a:t>図形を使って</a:t>
            </a:r>
          </a:p>
          <a:p>
            <a:pPr marL="184150" algn="ctr">
              <a:lnSpc>
                <a:spcPct val="120000"/>
              </a:lnSpc>
              <a:defRPr/>
            </a:pPr>
            <a:r>
              <a:rPr kumimoji="0" lang="ja-JP" altLang="en-US" sz="4800" b="1">
                <a:solidFill>
                  <a:prstClr val="black">
                    <a:lumMod val="85000"/>
                    <a:lumOff val="15000"/>
                  </a:prstClr>
                </a:solidFill>
                <a:latin typeface="Yu Gothic" panose="020B0400000000000000" pitchFamily="34" charset="-128"/>
                <a:ea typeface="Yu Gothic" panose="020B0400000000000000" pitchFamily="34" charset="-128"/>
              </a:rPr>
              <a:t>トリミング</a:t>
            </a:r>
          </a:p>
        </p:txBody>
      </p:sp>
    </p:spTree>
    <p:extLst>
      <p:ext uri="{BB962C8B-B14F-4D97-AF65-F5344CB8AC3E}">
        <p14:creationId xmlns:p14="http://schemas.microsoft.com/office/powerpoint/2010/main" val="1374196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normAutofit fontScale="90000"/>
          </a:bodyPr>
          <a:lstStyle/>
          <a:p>
            <a:r>
              <a:rPr kumimoji="1" lang="ja-JP" altLang="en-US" dirty="0">
                <a:latin typeface="Yu Gothic" panose="020B0400000000000000" pitchFamily="34" charset="-128"/>
                <a:ea typeface="Yu Gothic" panose="020B0400000000000000" pitchFamily="34" charset="-128"/>
              </a:rPr>
              <a:t>箇条書き</a:t>
            </a:r>
          </a:p>
        </p:txBody>
      </p:sp>
      <p:sp>
        <p:nvSpPr>
          <p:cNvPr id="4" name="フッター プレースホルダー 3"/>
          <p:cNvSpPr>
            <a:spLocks noGrp="1"/>
          </p:cNvSpPr>
          <p:nvPr>
            <p:ph type="ftr" sz="quarter" idx="4294967295"/>
          </p:nvPr>
        </p:nvSpPr>
        <p:spPr>
          <a:xfrm>
            <a:off x="1524000" y="6469064"/>
            <a:ext cx="2698750" cy="365125"/>
          </a:xfrm>
        </p:spPr>
        <p:txBody>
          <a:bodyPr/>
          <a:lstStyle/>
          <a:p>
            <a:r>
              <a:rPr lang="ja-JP" altLang="en-US"/>
              <a:t>会社名</a:t>
            </a:r>
            <a:endParaRPr lang="ja-JP" altLang="en-US" dirty="0"/>
          </a:p>
        </p:txBody>
      </p:sp>
      <p:sp>
        <p:nvSpPr>
          <p:cNvPr id="13" name="正方形/長方形 12">
            <a:extLst>
              <a:ext uri="{FF2B5EF4-FFF2-40B4-BE49-F238E27FC236}">
                <a16:creationId xmlns:a16="http://schemas.microsoft.com/office/drawing/2014/main" id="{9FAF0C42-3DF4-D34E-954B-9771DF0033DB}"/>
              </a:ext>
            </a:extLst>
          </p:cNvPr>
          <p:cNvSpPr/>
          <p:nvPr/>
        </p:nvSpPr>
        <p:spPr>
          <a:xfrm>
            <a:off x="1847528" y="1268760"/>
            <a:ext cx="4032448" cy="4608512"/>
          </a:xfrm>
          <a:prstGeom prst="rect">
            <a:avLst/>
          </a:prstGeom>
          <a:noFill/>
          <a:ln w="12700" cap="flat" cmpd="sng" algn="ctr">
            <a:noFill/>
            <a:prstDash val="solid"/>
          </a:ln>
          <a:effectLst/>
        </p:spPr>
        <p:txBody>
          <a:bodyPr tIns="72000" rtlCol="0" anchor="t" anchorCtr="0"/>
          <a:lstStyle/>
          <a:p>
            <a:pPr marL="180975" indent="-180975">
              <a:spcBef>
                <a:spcPts val="600"/>
              </a:spcBef>
              <a:spcAft>
                <a:spcPts val="600"/>
              </a:spcAft>
              <a:buFont typeface="Arial" panose="020B0604020202020204" pitchFamily="34" charset="0"/>
              <a:buChar char="•"/>
              <a:defRPr/>
            </a:pPr>
            <a:r>
              <a:rPr kumimoji="0" lang="ja-JP" altLang="en-US" sz="2000" b="1" kern="0" dirty="0">
                <a:solidFill>
                  <a:srgbClr val="009899"/>
                </a:solidFill>
                <a:latin typeface="Yu Gothic" panose="020B0400000000000000" pitchFamily="34" charset="-128"/>
                <a:ea typeface="Yu Gothic" panose="020B0400000000000000" pitchFamily="34" charset="-128"/>
              </a:rPr>
              <a:t>シンプルなデザイン</a:t>
            </a:r>
            <a:br>
              <a:rPr kumimoji="0" lang="en-US" altLang="ja-JP" sz="2000" kern="0" dirty="0">
                <a:solidFill>
                  <a:srgbClr val="00A6CB"/>
                </a:solidFill>
                <a:latin typeface="Yu Gothic" panose="020B0400000000000000" pitchFamily="34" charset="-128"/>
                <a:ea typeface="Yu Gothic" panose="020B0400000000000000" pitchFamily="34" charset="-128"/>
              </a:rPr>
            </a:br>
            <a:r>
              <a:rPr kumimoji="0" lang="ja-JP" altLang="en-US" kern="0" dirty="0">
                <a:solidFill>
                  <a:srgbClr val="000000"/>
                </a:solidFill>
                <a:latin typeface="Yu Gothic" panose="020B0400000000000000" pitchFamily="34" charset="-128"/>
                <a:ea typeface="Yu Gothic" panose="020B0400000000000000" pitchFamily="34" charset="-128"/>
              </a:rPr>
              <a:t>デザインをシンプルにすることで、見やすくわかりやすい資料となります。</a:t>
            </a:r>
            <a:endParaRPr kumimoji="0" lang="en-US" altLang="ja-JP" kern="0" dirty="0">
              <a:solidFill>
                <a:srgbClr val="000000"/>
              </a:solidFill>
              <a:latin typeface="Yu Gothic" panose="020B0400000000000000" pitchFamily="34" charset="-128"/>
              <a:ea typeface="Yu Gothic" panose="020B0400000000000000" pitchFamily="34" charset="-128"/>
            </a:endParaRPr>
          </a:p>
          <a:p>
            <a:pPr marL="180975" indent="-180975">
              <a:spcBef>
                <a:spcPts val="600"/>
              </a:spcBef>
              <a:spcAft>
                <a:spcPts val="600"/>
              </a:spcAft>
              <a:buFont typeface="Arial" panose="020B0604020202020204" pitchFamily="34" charset="0"/>
              <a:buChar char="•"/>
              <a:defRPr/>
            </a:pPr>
            <a:r>
              <a:rPr kumimoji="0" lang="ja-JP" altLang="en-US" sz="2000" b="1" kern="0" dirty="0">
                <a:solidFill>
                  <a:srgbClr val="009899"/>
                </a:solidFill>
                <a:latin typeface="Yu Gothic" panose="020B0400000000000000" pitchFamily="34" charset="-128"/>
                <a:ea typeface="Yu Gothic" panose="020B0400000000000000" pitchFamily="34" charset="-128"/>
              </a:rPr>
              <a:t>わかりやすい文章</a:t>
            </a:r>
            <a:br>
              <a:rPr kumimoji="0" lang="en-US" altLang="ja-JP" sz="2000" kern="0" dirty="0">
                <a:solidFill>
                  <a:srgbClr val="00A6CB"/>
                </a:solidFill>
                <a:latin typeface="Yu Gothic" panose="020B0400000000000000" pitchFamily="34" charset="-128"/>
                <a:ea typeface="Yu Gothic" panose="020B0400000000000000" pitchFamily="34" charset="-128"/>
              </a:rPr>
            </a:br>
            <a:r>
              <a:rPr kumimoji="0" lang="ja-JP" altLang="en-US" kern="0" dirty="0">
                <a:solidFill>
                  <a:srgbClr val="000000"/>
                </a:solidFill>
                <a:latin typeface="Yu Gothic" panose="020B0400000000000000" pitchFamily="34" charset="-128"/>
                <a:ea typeface="Yu Gothic" panose="020B0400000000000000" pitchFamily="34" charset="-128"/>
              </a:rPr>
              <a:t>せっかくの良い提案も伝わらなければ、価値を認めてもらえません。必ず伝わる表現で製作します。</a:t>
            </a:r>
            <a:endParaRPr kumimoji="0" lang="en-US" altLang="ja-JP" kern="0" dirty="0">
              <a:solidFill>
                <a:srgbClr val="000000"/>
              </a:solidFill>
              <a:latin typeface="Yu Gothic" panose="020B0400000000000000" pitchFamily="34" charset="-128"/>
              <a:ea typeface="Yu Gothic" panose="020B0400000000000000" pitchFamily="34" charset="-128"/>
            </a:endParaRPr>
          </a:p>
          <a:p>
            <a:pPr marL="180975" indent="-180975">
              <a:spcBef>
                <a:spcPts val="600"/>
              </a:spcBef>
              <a:spcAft>
                <a:spcPts val="600"/>
              </a:spcAft>
              <a:buFont typeface="Arial" panose="020B0604020202020204" pitchFamily="34" charset="0"/>
              <a:buChar char="•"/>
              <a:defRPr/>
            </a:pPr>
            <a:r>
              <a:rPr kumimoji="0" lang="ja-JP" altLang="en-US" sz="2000" b="1" kern="0" dirty="0">
                <a:solidFill>
                  <a:srgbClr val="009899"/>
                </a:solidFill>
                <a:latin typeface="Yu Gothic" panose="020B0400000000000000" pitchFamily="34" charset="-128"/>
                <a:ea typeface="Yu Gothic" panose="020B0400000000000000" pitchFamily="34" charset="-128"/>
              </a:rPr>
              <a:t>追加料金なし</a:t>
            </a:r>
            <a:br>
              <a:rPr kumimoji="0" lang="en-US" altLang="ja-JP" sz="2000" kern="0" dirty="0">
                <a:solidFill>
                  <a:srgbClr val="00A6CB"/>
                </a:solidFill>
                <a:latin typeface="Yu Gothic" panose="020B0400000000000000" pitchFamily="34" charset="-128"/>
                <a:ea typeface="Yu Gothic" panose="020B0400000000000000" pitchFamily="34" charset="-128"/>
              </a:rPr>
            </a:br>
            <a:r>
              <a:rPr kumimoji="0" lang="ja-JP" altLang="en-US" kern="0" dirty="0">
                <a:solidFill>
                  <a:srgbClr val="000000"/>
                </a:solidFill>
                <a:latin typeface="Yu Gothic" panose="020B0400000000000000" pitchFamily="34" charset="-128"/>
                <a:ea typeface="Yu Gothic" panose="020B0400000000000000" pitchFamily="34" charset="-128"/>
              </a:rPr>
              <a:t>多くの制作会社では、スライド枚数やイラスト、フォーマット、グラフの挿入などで細かく料金設定がされていますが、弊社では一律の料金となっています。</a:t>
            </a:r>
            <a:endParaRPr kumimoji="0" lang="en-US" altLang="ja-JP" kern="0" dirty="0">
              <a:solidFill>
                <a:srgbClr val="000000"/>
              </a:solidFill>
              <a:latin typeface="Yu Gothic" panose="020B0400000000000000" pitchFamily="34" charset="-128"/>
              <a:ea typeface="Yu Gothic" panose="020B0400000000000000" pitchFamily="34" charset="-128"/>
            </a:endParaRPr>
          </a:p>
          <a:p>
            <a:pPr marL="342900" indent="-342900">
              <a:spcBef>
                <a:spcPts val="600"/>
              </a:spcBef>
              <a:spcAft>
                <a:spcPts val="600"/>
              </a:spcAft>
              <a:buFont typeface="Arial" panose="020B0604020202020204" pitchFamily="34" charset="0"/>
              <a:buChar char="•"/>
              <a:defRPr/>
            </a:pPr>
            <a:endParaRPr kumimoji="0" lang="en-US" altLang="ja-JP" sz="2000" kern="0" dirty="0">
              <a:solidFill>
                <a:srgbClr val="000000"/>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9FAF0C42-3DF4-D34E-954B-9771DF0033DB}"/>
              </a:ext>
            </a:extLst>
          </p:cNvPr>
          <p:cNvSpPr/>
          <p:nvPr/>
        </p:nvSpPr>
        <p:spPr>
          <a:xfrm>
            <a:off x="6286178" y="1268760"/>
            <a:ext cx="4032448" cy="4608512"/>
          </a:xfrm>
          <a:prstGeom prst="rect">
            <a:avLst/>
          </a:prstGeom>
          <a:noFill/>
          <a:ln w="12700" cap="flat" cmpd="sng" algn="ctr">
            <a:noFill/>
            <a:prstDash val="solid"/>
          </a:ln>
          <a:effectLst/>
        </p:spPr>
        <p:txBody>
          <a:bodyPr tIns="72000" rtlCol="0" anchor="t" anchorCtr="0"/>
          <a:lstStyle/>
          <a:p>
            <a:pPr marL="266700" indent="-266700">
              <a:spcBef>
                <a:spcPts val="600"/>
              </a:spcBef>
              <a:spcAft>
                <a:spcPts val="600"/>
              </a:spcAft>
              <a:buFont typeface="+mj-lt"/>
              <a:buAutoNum type="arabicPeriod"/>
              <a:defRPr/>
            </a:pPr>
            <a:r>
              <a:rPr kumimoji="0" lang="ja-JP" altLang="en-US" sz="2000" b="1" kern="0" dirty="0">
                <a:solidFill>
                  <a:srgbClr val="009899"/>
                </a:solidFill>
                <a:latin typeface="Yu Gothic" panose="020B0400000000000000" pitchFamily="34" charset="-128"/>
                <a:ea typeface="Yu Gothic" panose="020B0400000000000000" pitchFamily="34" charset="-128"/>
              </a:rPr>
              <a:t>シンプルなデザイン</a:t>
            </a:r>
            <a:br>
              <a:rPr kumimoji="0" lang="en-US" altLang="ja-JP" sz="2000" kern="0" dirty="0">
                <a:solidFill>
                  <a:srgbClr val="00A6CB"/>
                </a:solidFill>
                <a:latin typeface="Yu Gothic" panose="020B0400000000000000" pitchFamily="34" charset="-128"/>
                <a:ea typeface="Yu Gothic" panose="020B0400000000000000" pitchFamily="34" charset="-128"/>
              </a:rPr>
            </a:br>
            <a:r>
              <a:rPr kumimoji="0" lang="ja-JP" altLang="en-US" kern="0" dirty="0">
                <a:solidFill>
                  <a:srgbClr val="000000"/>
                </a:solidFill>
                <a:latin typeface="Yu Gothic" panose="020B0400000000000000" pitchFamily="34" charset="-128"/>
                <a:ea typeface="Yu Gothic" panose="020B0400000000000000" pitchFamily="34" charset="-128"/>
              </a:rPr>
              <a:t>デザインをシンプルにすることで、見やすくわかりやすい資料となります。</a:t>
            </a:r>
            <a:endParaRPr kumimoji="0" lang="en-US" altLang="ja-JP" kern="0" dirty="0">
              <a:solidFill>
                <a:srgbClr val="000000"/>
              </a:solidFill>
              <a:latin typeface="Yu Gothic" panose="020B0400000000000000" pitchFamily="34" charset="-128"/>
              <a:ea typeface="Yu Gothic" panose="020B0400000000000000" pitchFamily="34" charset="-128"/>
            </a:endParaRPr>
          </a:p>
          <a:p>
            <a:pPr marL="266700" indent="-266700">
              <a:spcBef>
                <a:spcPts val="600"/>
              </a:spcBef>
              <a:spcAft>
                <a:spcPts val="600"/>
              </a:spcAft>
              <a:buFont typeface="+mj-lt"/>
              <a:buAutoNum type="arabicPeriod"/>
              <a:defRPr/>
            </a:pPr>
            <a:r>
              <a:rPr kumimoji="0" lang="ja-JP" altLang="en-US" sz="2000" b="1" kern="0" dirty="0">
                <a:solidFill>
                  <a:srgbClr val="009899"/>
                </a:solidFill>
                <a:latin typeface="Yu Gothic" panose="020B0400000000000000" pitchFamily="34" charset="-128"/>
                <a:ea typeface="Yu Gothic" panose="020B0400000000000000" pitchFamily="34" charset="-128"/>
              </a:rPr>
              <a:t>わかりやすい文章</a:t>
            </a:r>
            <a:br>
              <a:rPr kumimoji="0" lang="en-US" altLang="ja-JP" sz="2000" kern="0" dirty="0">
                <a:solidFill>
                  <a:srgbClr val="00A6CB"/>
                </a:solidFill>
                <a:latin typeface="Yu Gothic" panose="020B0400000000000000" pitchFamily="34" charset="-128"/>
                <a:ea typeface="Yu Gothic" panose="020B0400000000000000" pitchFamily="34" charset="-128"/>
              </a:rPr>
            </a:br>
            <a:r>
              <a:rPr kumimoji="0" lang="ja-JP" altLang="en-US" kern="0" dirty="0">
                <a:solidFill>
                  <a:srgbClr val="000000"/>
                </a:solidFill>
                <a:latin typeface="Yu Gothic" panose="020B0400000000000000" pitchFamily="34" charset="-128"/>
                <a:ea typeface="Yu Gothic" panose="020B0400000000000000" pitchFamily="34" charset="-128"/>
              </a:rPr>
              <a:t>せっかくの良い提案も伝わらなければ、価値を認めてもらえません。必ず伝わる表現で製作します。</a:t>
            </a:r>
            <a:endParaRPr kumimoji="0" lang="en-US" altLang="ja-JP" kern="0" dirty="0">
              <a:solidFill>
                <a:srgbClr val="000000"/>
              </a:solidFill>
              <a:latin typeface="Yu Gothic" panose="020B0400000000000000" pitchFamily="34" charset="-128"/>
              <a:ea typeface="Yu Gothic" panose="020B0400000000000000" pitchFamily="34" charset="-128"/>
            </a:endParaRPr>
          </a:p>
          <a:p>
            <a:pPr marL="266700" indent="-266700">
              <a:spcBef>
                <a:spcPts val="600"/>
              </a:spcBef>
              <a:spcAft>
                <a:spcPts val="600"/>
              </a:spcAft>
              <a:buFont typeface="+mj-lt"/>
              <a:buAutoNum type="arabicPeriod"/>
              <a:defRPr/>
            </a:pPr>
            <a:r>
              <a:rPr kumimoji="0" lang="ja-JP" altLang="en-US" sz="2000" b="1" kern="0" dirty="0">
                <a:solidFill>
                  <a:srgbClr val="009899"/>
                </a:solidFill>
                <a:latin typeface="Yu Gothic" panose="020B0400000000000000" pitchFamily="34" charset="-128"/>
                <a:ea typeface="Yu Gothic" panose="020B0400000000000000" pitchFamily="34" charset="-128"/>
              </a:rPr>
              <a:t>追加料金なし</a:t>
            </a:r>
            <a:br>
              <a:rPr kumimoji="0" lang="en-US" altLang="ja-JP" sz="2000" kern="0" dirty="0">
                <a:solidFill>
                  <a:srgbClr val="00A6CB"/>
                </a:solidFill>
                <a:latin typeface="Yu Gothic" panose="020B0400000000000000" pitchFamily="34" charset="-128"/>
                <a:ea typeface="Yu Gothic" panose="020B0400000000000000" pitchFamily="34" charset="-128"/>
              </a:rPr>
            </a:br>
            <a:r>
              <a:rPr kumimoji="0" lang="ja-JP" altLang="en-US" kern="0" dirty="0">
                <a:solidFill>
                  <a:srgbClr val="000000"/>
                </a:solidFill>
                <a:latin typeface="Yu Gothic" panose="020B0400000000000000" pitchFamily="34" charset="-128"/>
                <a:ea typeface="Yu Gothic" panose="020B0400000000000000" pitchFamily="34" charset="-128"/>
              </a:rPr>
              <a:t>多くの制作会社では、スライド枚数やイラスト、フォーマット、グラフの挿入などで細かく料金設定がされていますが、弊社では一律の料金となっています。</a:t>
            </a:r>
            <a:endParaRPr kumimoji="0" lang="en-US" altLang="ja-JP" kern="0" dirty="0">
              <a:solidFill>
                <a:srgbClr val="000000"/>
              </a:solidFill>
              <a:latin typeface="Yu Gothic" panose="020B0400000000000000" pitchFamily="34" charset="-128"/>
              <a:ea typeface="Yu Gothic" panose="020B0400000000000000" pitchFamily="34" charset="-128"/>
            </a:endParaRPr>
          </a:p>
          <a:p>
            <a:pPr marL="457200" indent="-457200">
              <a:spcBef>
                <a:spcPts val="600"/>
              </a:spcBef>
              <a:spcAft>
                <a:spcPts val="600"/>
              </a:spcAft>
              <a:buFont typeface="+mj-lt"/>
              <a:buAutoNum type="arabicPeriod"/>
              <a:defRPr/>
            </a:pPr>
            <a:endParaRPr kumimoji="0" lang="en-US" altLang="ja-JP" sz="2000" kern="0" dirty="0">
              <a:solidFill>
                <a:srgbClr val="000000"/>
              </a:solidFill>
              <a:latin typeface="Yu Gothic" panose="020B0400000000000000" pitchFamily="34" charset="-128"/>
              <a:ea typeface="Yu Gothic" panose="020B0400000000000000" pitchFamily="34" charset="-128"/>
            </a:endParaRPr>
          </a:p>
        </p:txBody>
      </p:sp>
      <p:grpSp>
        <p:nvGrpSpPr>
          <p:cNvPr id="6" name="グループ化 5">
            <a:extLst>
              <a:ext uri="{FF2B5EF4-FFF2-40B4-BE49-F238E27FC236}">
                <a16:creationId xmlns:a16="http://schemas.microsoft.com/office/drawing/2014/main" id="{B5B3650D-B827-6243-8F3E-407BB88DC2C5}"/>
              </a:ext>
            </a:extLst>
          </p:cNvPr>
          <p:cNvGrpSpPr/>
          <p:nvPr/>
        </p:nvGrpSpPr>
        <p:grpSpPr>
          <a:xfrm>
            <a:off x="2351584" y="5589241"/>
            <a:ext cx="4896544" cy="880095"/>
            <a:chOff x="2318887" y="605805"/>
            <a:chExt cx="4896544" cy="880095"/>
          </a:xfrm>
        </p:grpSpPr>
        <p:sp>
          <p:nvSpPr>
            <p:cNvPr id="8" name="フリーフォーム 7">
              <a:extLst>
                <a:ext uri="{FF2B5EF4-FFF2-40B4-BE49-F238E27FC236}">
                  <a16:creationId xmlns:a16="http://schemas.microsoft.com/office/drawing/2014/main" id="{AC5A31BC-C1CB-4D4E-A292-9D10621A5DC4}"/>
                </a:ext>
              </a:extLst>
            </p:cNvPr>
            <p:cNvSpPr/>
            <p:nvPr/>
          </p:nvSpPr>
          <p:spPr>
            <a:xfrm flipV="1">
              <a:off x="2318887" y="605805"/>
              <a:ext cx="292100" cy="435595"/>
            </a:xfrm>
            <a:custGeom>
              <a:avLst/>
              <a:gdLst>
                <a:gd name="connsiteX0" fmla="*/ 584200 w 584200"/>
                <a:gd name="connsiteY0" fmla="*/ 0 h 444500"/>
                <a:gd name="connsiteX1" fmla="*/ 0 w 584200"/>
                <a:gd name="connsiteY1" fmla="*/ 0 h 444500"/>
                <a:gd name="connsiteX2" fmla="*/ 0 w 584200"/>
                <a:gd name="connsiteY2" fmla="*/ 444500 h 444500"/>
              </a:gdLst>
              <a:ahLst/>
              <a:cxnLst>
                <a:cxn ang="0">
                  <a:pos x="connsiteX0" y="connsiteY0"/>
                </a:cxn>
                <a:cxn ang="0">
                  <a:pos x="connsiteX1" y="connsiteY1"/>
                </a:cxn>
                <a:cxn ang="0">
                  <a:pos x="connsiteX2" y="connsiteY2"/>
                </a:cxn>
              </a:cxnLst>
              <a:rect l="l" t="t" r="r" b="b"/>
              <a:pathLst>
                <a:path w="584200" h="444500">
                  <a:moveTo>
                    <a:pt x="584200" y="0"/>
                  </a:moveTo>
                  <a:lnTo>
                    <a:pt x="0" y="0"/>
                  </a:lnTo>
                  <a:lnTo>
                    <a:pt x="0" y="444500"/>
                  </a:lnTo>
                </a:path>
              </a:pathLst>
            </a:custGeom>
            <a:noFill/>
            <a:ln w="12700">
              <a:solidFill>
                <a:srgbClr val="C00000"/>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Yu Gothic" panose="020B0400000000000000" pitchFamily="34" charset="-128"/>
                <a:ea typeface="Yu Gothic" panose="020B0400000000000000" pitchFamily="34" charset="-128"/>
              </a:endParaRPr>
            </a:p>
          </p:txBody>
        </p:sp>
        <p:sp>
          <p:nvSpPr>
            <p:cNvPr id="9" name="正方形/長方形 8">
              <a:extLst>
                <a:ext uri="{FF2B5EF4-FFF2-40B4-BE49-F238E27FC236}">
                  <a16:creationId xmlns:a16="http://schemas.microsoft.com/office/drawing/2014/main" id="{CC27A735-9BA6-7E41-802B-41D323AB603B}"/>
                </a:ext>
              </a:extLst>
            </p:cNvPr>
            <p:cNvSpPr/>
            <p:nvPr/>
          </p:nvSpPr>
          <p:spPr>
            <a:xfrm>
              <a:off x="2590800" y="902342"/>
              <a:ext cx="4624631" cy="583558"/>
            </a:xfrm>
            <a:prstGeom prst="rect">
              <a:avLst/>
            </a:prstGeom>
            <a:noFill/>
            <a:ln w="12700" cap="flat" cmpd="sng" algn="ctr">
              <a:noFill/>
              <a:prstDash val="solid"/>
            </a:ln>
            <a:effectLst/>
          </p:spPr>
          <p:txBody>
            <a:bodyPr tIns="72000" rtlCol="0" anchor="t" anchorCtr="0"/>
            <a:lstStyle/>
            <a:p>
              <a:pPr>
                <a:spcAft>
                  <a:spcPts val="600"/>
                </a:spcAft>
                <a:defRPr/>
              </a:pPr>
              <a:r>
                <a:rPr kumimoji="0" lang="ja-JP" altLang="en-US" sz="1200" kern="0">
                  <a:solidFill>
                    <a:srgbClr val="C00000"/>
                  </a:solidFill>
                  <a:latin typeface="Yu Gothic" panose="020B0400000000000000" pitchFamily="34" charset="-128"/>
                  <a:ea typeface="Yu Gothic" panose="020B0400000000000000" pitchFamily="34" charset="-128"/>
                </a:rPr>
                <a:t>行頭に●をつけないように改行する場合には</a:t>
              </a:r>
              <a:br>
                <a:rPr kumimoji="0" lang="en-US" altLang="ja-JP" sz="1200" kern="0" dirty="0">
                  <a:solidFill>
                    <a:srgbClr val="C00000"/>
                  </a:solidFill>
                  <a:latin typeface="Yu Gothic" panose="020B0400000000000000" pitchFamily="34" charset="-128"/>
                  <a:ea typeface="Yu Gothic" panose="020B0400000000000000" pitchFamily="34" charset="-128"/>
                </a:rPr>
              </a:br>
              <a:r>
                <a:rPr kumimoji="0" lang="ja-JP" altLang="en-US" sz="1200" kern="0">
                  <a:solidFill>
                    <a:srgbClr val="C00000"/>
                  </a:solidFill>
                  <a:latin typeface="Yu Gothic" panose="020B0400000000000000" pitchFamily="34" charset="-128"/>
                  <a:ea typeface="Yu Gothic" panose="020B0400000000000000" pitchFamily="34" charset="-128"/>
                </a:rPr>
                <a:t>「</a:t>
              </a:r>
              <a:r>
                <a:rPr kumimoji="0" lang="en-US" altLang="ja-JP" sz="1200" kern="0" dirty="0">
                  <a:solidFill>
                    <a:srgbClr val="C00000"/>
                  </a:solidFill>
                  <a:latin typeface="Yu Gothic" panose="020B0400000000000000" pitchFamily="34" charset="-128"/>
                  <a:ea typeface="Yu Gothic" panose="020B0400000000000000" pitchFamily="34" charset="-128"/>
                </a:rPr>
                <a:t>shift</a:t>
              </a:r>
              <a:r>
                <a:rPr kumimoji="0" lang="ja-JP" altLang="en-US" sz="1200" kern="0">
                  <a:solidFill>
                    <a:srgbClr val="C00000"/>
                  </a:solidFill>
                  <a:latin typeface="Yu Gothic" panose="020B0400000000000000" pitchFamily="34" charset="-128"/>
                  <a:ea typeface="Yu Gothic" panose="020B0400000000000000" pitchFamily="34" charset="-128"/>
                </a:rPr>
                <a:t>」＋「</a:t>
              </a:r>
              <a:r>
                <a:rPr kumimoji="0" lang="en-US" altLang="ja-JP" sz="1200" kern="0" dirty="0">
                  <a:solidFill>
                    <a:srgbClr val="C00000"/>
                  </a:solidFill>
                  <a:latin typeface="Yu Gothic" panose="020B0400000000000000" pitchFamily="34" charset="-128"/>
                  <a:ea typeface="Yu Gothic" panose="020B0400000000000000" pitchFamily="34" charset="-128"/>
                </a:rPr>
                <a:t>enter</a:t>
              </a:r>
              <a:r>
                <a:rPr kumimoji="0" lang="ja-JP" altLang="en-US" sz="1200" kern="0">
                  <a:solidFill>
                    <a:srgbClr val="C00000"/>
                  </a:solidFill>
                  <a:latin typeface="Yu Gothic" panose="020B0400000000000000" pitchFamily="34" charset="-128"/>
                  <a:ea typeface="Yu Gothic" panose="020B0400000000000000" pitchFamily="34" charset="-128"/>
                </a:rPr>
                <a:t>」で改行すること</a:t>
              </a:r>
              <a:endParaRPr kumimoji="0" lang="en-US" altLang="ja-JP" sz="1200" kern="0" dirty="0">
                <a:solidFill>
                  <a:srgbClr val="C00000"/>
                </a:solidFill>
                <a:latin typeface="Yu Gothic" panose="020B0400000000000000" pitchFamily="34" charset="-128"/>
                <a:ea typeface="Yu Gothic" panose="020B0400000000000000" pitchFamily="34" charset="-128"/>
              </a:endParaRPr>
            </a:p>
          </p:txBody>
        </p:sp>
      </p:grpSp>
    </p:spTree>
    <p:extLst>
      <p:ext uri="{BB962C8B-B14F-4D97-AF65-F5344CB8AC3E}">
        <p14:creationId xmlns:p14="http://schemas.microsoft.com/office/powerpoint/2010/main" val="2269881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normAutofit fontScale="90000"/>
          </a:bodyPr>
          <a:lstStyle/>
          <a:p>
            <a:r>
              <a:rPr lang="ja-JP" altLang="en-US">
                <a:latin typeface="Yu Gothic" panose="020B0400000000000000" pitchFamily="34" charset="-128"/>
                <a:ea typeface="Yu Gothic" panose="020B0400000000000000" pitchFamily="34" charset="-128"/>
              </a:rPr>
              <a:t>比較表</a:t>
            </a:r>
            <a:endParaRPr kumimoji="1" lang="ja-JP" altLang="en-US" dirty="0">
              <a:latin typeface="Yu Gothic" panose="020B0400000000000000" pitchFamily="34" charset="-128"/>
              <a:ea typeface="Yu Gothic" panose="020B0400000000000000" pitchFamily="34" charset="-128"/>
            </a:endParaRPr>
          </a:p>
        </p:txBody>
      </p:sp>
      <p:graphicFrame>
        <p:nvGraphicFramePr>
          <p:cNvPr id="6" name="表 5">
            <a:extLst>
              <a:ext uri="{FF2B5EF4-FFF2-40B4-BE49-F238E27FC236}">
                <a16:creationId xmlns:a16="http://schemas.microsoft.com/office/drawing/2014/main" id="{CC7FF653-A391-F241-A2A3-316F4F87CF94}"/>
              </a:ext>
            </a:extLst>
          </p:cNvPr>
          <p:cNvGraphicFramePr/>
          <p:nvPr>
            <p:extLst>
              <p:ext uri="{D42A27DB-BD31-4B8C-83A1-F6EECF244321}">
                <p14:modId xmlns:p14="http://schemas.microsoft.com/office/powerpoint/2010/main" val="2419428093"/>
              </p:ext>
            </p:extLst>
          </p:nvPr>
        </p:nvGraphicFramePr>
        <p:xfrm>
          <a:off x="2195012" y="1052737"/>
          <a:ext cx="7801977" cy="5338139"/>
        </p:xfrm>
        <a:graphic>
          <a:graphicData uri="http://schemas.openxmlformats.org/drawingml/2006/table">
            <a:tbl>
              <a:tblPr firstRow="1">
                <a:effectLst/>
                <a:tableStyleId>{69C7853C-536D-4A76-A0AE-DD22124D55A5}</a:tableStyleId>
              </a:tblPr>
              <a:tblGrid>
                <a:gridCol w="1630031">
                  <a:extLst>
                    <a:ext uri="{9D8B030D-6E8A-4147-A177-3AD203B41FA5}">
                      <a16:colId xmlns:a16="http://schemas.microsoft.com/office/drawing/2014/main" val="20000"/>
                    </a:ext>
                  </a:extLst>
                </a:gridCol>
                <a:gridCol w="3085684">
                  <a:extLst>
                    <a:ext uri="{9D8B030D-6E8A-4147-A177-3AD203B41FA5}">
                      <a16:colId xmlns:a16="http://schemas.microsoft.com/office/drawing/2014/main" val="20001"/>
                    </a:ext>
                  </a:extLst>
                </a:gridCol>
                <a:gridCol w="3086262">
                  <a:extLst>
                    <a:ext uri="{9D8B030D-6E8A-4147-A177-3AD203B41FA5}">
                      <a16:colId xmlns:a16="http://schemas.microsoft.com/office/drawing/2014/main" val="20002"/>
                    </a:ext>
                  </a:extLst>
                </a:gridCol>
              </a:tblGrid>
              <a:tr h="471168">
                <a:tc>
                  <a:txBody>
                    <a:bodyPr/>
                    <a:lstStyle/>
                    <a:p>
                      <a:pPr>
                        <a:buNone/>
                      </a:pPr>
                      <a:endParaRPr lang="ja-JP" altLang="en-US" sz="1600" b="1" i="0">
                        <a:latin typeface="Yu Gothic" panose="020B0400000000000000" pitchFamily="34" charset="-128"/>
                        <a:ea typeface="Yu Gothic" panose="020B0400000000000000" pitchFamily="34" charset="-128"/>
                      </a:endParaRPr>
                    </a:p>
                  </a:txBody>
                  <a:tcPr marL="83147" marR="83147" marT="41574" marB="415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buNone/>
                      </a:pPr>
                      <a:r>
                        <a:rPr lang="en-US" altLang="ja-JP" sz="2500" b="1" i="0" dirty="0">
                          <a:latin typeface="Yu Gothic" panose="020B0400000000000000" pitchFamily="34" charset="-128"/>
                          <a:ea typeface="Yu Gothic" panose="020B0400000000000000" pitchFamily="34" charset="-128"/>
                        </a:rPr>
                        <a:t>A</a:t>
                      </a:r>
                      <a:r>
                        <a:rPr lang="ja-JP" altLang="en-US" sz="2500" b="1" i="0">
                          <a:latin typeface="Yu Gothic" panose="020B0400000000000000" pitchFamily="34" charset="-128"/>
                          <a:ea typeface="Yu Gothic" panose="020B0400000000000000" pitchFamily="34" charset="-128"/>
                        </a:rPr>
                        <a:t>社</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buNone/>
                      </a:pPr>
                      <a:r>
                        <a:rPr lang="ja-JP" altLang="en-US" sz="2500" b="1" i="0">
                          <a:latin typeface="Yu Gothic" panose="020B0400000000000000" pitchFamily="34" charset="-128"/>
                          <a:ea typeface="Yu Gothic" panose="020B0400000000000000" pitchFamily="34" charset="-128"/>
                        </a:rPr>
                        <a:t>当社</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899"/>
                    </a:solidFill>
                  </a:tcPr>
                </a:tc>
                <a:extLst>
                  <a:ext uri="{0D108BD9-81ED-4DB2-BD59-A6C34878D82A}">
                    <a16:rowId xmlns:a16="http://schemas.microsoft.com/office/drawing/2014/main" val="10000"/>
                  </a:ext>
                </a:extLst>
              </a:tr>
              <a:tr h="803179">
                <a:tc>
                  <a:txBody>
                    <a:bodyPr/>
                    <a:lstStyle/>
                    <a:p>
                      <a:pPr algn="l">
                        <a:lnSpc>
                          <a:spcPct val="170000"/>
                        </a:lnSpc>
                        <a:buNone/>
                      </a:pPr>
                      <a:r>
                        <a:rPr lang="ja-JP" altLang="en-US" sz="2200" b="1" i="0">
                          <a:latin typeface="Yu Gothic" panose="020B0400000000000000" pitchFamily="34" charset="-128"/>
                          <a:ea typeface="Yu Gothic" panose="020B0400000000000000" pitchFamily="34" charset="-128"/>
                        </a:rPr>
                        <a:t>使いやすさ</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ja-JP" altLang="en-US" sz="4400" b="1" i="0">
                          <a:latin typeface="Yu Gothic" panose="020B0400000000000000" pitchFamily="34" charset="-128"/>
                          <a:ea typeface="Yu Gothic" panose="020B0400000000000000" pitchFamily="34" charset="-128"/>
                        </a:rPr>
                        <a:t>△</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ja-JP" altLang="en-US" sz="4400" b="1" i="0">
                          <a:solidFill>
                            <a:srgbClr val="009899"/>
                          </a:solidFill>
                          <a:latin typeface="Yu Gothic" panose="020B0400000000000000" pitchFamily="34" charset="-128"/>
                          <a:ea typeface="Yu Gothic" panose="020B0400000000000000" pitchFamily="34" charset="-128"/>
                          <a:sym typeface="+mn-ea"/>
                        </a:rPr>
                        <a:t>〇</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088057">
                <a:tc>
                  <a:txBody>
                    <a:bodyPr/>
                    <a:lstStyle/>
                    <a:p>
                      <a:pPr algn="l">
                        <a:lnSpc>
                          <a:spcPct val="170000"/>
                        </a:lnSpc>
                        <a:buNone/>
                      </a:pPr>
                      <a:r>
                        <a:rPr lang="ja-JP" altLang="en-US" sz="2200" b="1" i="0">
                          <a:latin typeface="Yu Gothic" panose="020B0400000000000000" pitchFamily="34" charset="-128"/>
                          <a:ea typeface="Yu Gothic" panose="020B0400000000000000" pitchFamily="34" charset="-128"/>
                        </a:rPr>
                        <a:t>月額費用</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ja-JP" altLang="en-US" sz="4400" b="1" i="0">
                          <a:latin typeface="Yu Gothic" panose="020B0400000000000000" pitchFamily="34" charset="-128"/>
                          <a:ea typeface="Yu Gothic" panose="020B0400000000000000" pitchFamily="34" charset="-128"/>
                        </a:rPr>
                        <a:t>✖</a:t>
                      </a:r>
                    </a:p>
                    <a:p>
                      <a:pPr algn="ctr">
                        <a:lnSpc>
                          <a:spcPct val="100000"/>
                        </a:lnSpc>
                        <a:buNone/>
                      </a:pPr>
                      <a:r>
                        <a:rPr lang="en-US" altLang="ja-JP" sz="2200" b="1" i="0" dirty="0">
                          <a:latin typeface="Yu Gothic" panose="020B0400000000000000" pitchFamily="34" charset="-128"/>
                          <a:ea typeface="Yu Gothic" panose="020B0400000000000000" pitchFamily="34" charset="-128"/>
                        </a:rPr>
                        <a:t>19,800</a:t>
                      </a:r>
                      <a:r>
                        <a:rPr lang="ja-JP" altLang="en-US" sz="2200" b="1" i="0">
                          <a:latin typeface="Yu Gothic" panose="020B0400000000000000" pitchFamily="34" charset="-128"/>
                          <a:ea typeface="Yu Gothic" panose="020B0400000000000000" pitchFamily="34" charset="-128"/>
                        </a:rPr>
                        <a:t>円</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ja-JP" altLang="en-US" sz="4400" b="1" i="0">
                          <a:solidFill>
                            <a:srgbClr val="009899"/>
                          </a:solidFill>
                          <a:latin typeface="Yu Gothic" panose="020B0400000000000000" pitchFamily="34" charset="-128"/>
                          <a:ea typeface="Yu Gothic" panose="020B0400000000000000" pitchFamily="34" charset="-128"/>
                          <a:sym typeface="+mn-ea"/>
                        </a:rPr>
                        <a:t>〇</a:t>
                      </a:r>
                    </a:p>
                    <a:p>
                      <a:pPr algn="ctr">
                        <a:lnSpc>
                          <a:spcPct val="100000"/>
                        </a:lnSpc>
                        <a:buNone/>
                      </a:pPr>
                      <a:r>
                        <a:rPr lang="en-US" altLang="ja-JP" sz="2200" b="1" i="0" dirty="0">
                          <a:solidFill>
                            <a:srgbClr val="009899"/>
                          </a:solidFill>
                          <a:latin typeface="Yu Gothic" panose="020B0400000000000000" pitchFamily="34" charset="-128"/>
                          <a:ea typeface="Yu Gothic" panose="020B0400000000000000" pitchFamily="34" charset="-128"/>
                        </a:rPr>
                        <a:t>9,800</a:t>
                      </a:r>
                      <a:r>
                        <a:rPr lang="ja-JP" altLang="en-US" sz="2200" b="1" i="0">
                          <a:solidFill>
                            <a:srgbClr val="009899"/>
                          </a:solidFill>
                          <a:latin typeface="Yu Gothic" panose="020B0400000000000000" pitchFamily="34" charset="-128"/>
                          <a:ea typeface="Yu Gothic" panose="020B0400000000000000" pitchFamily="34" charset="-128"/>
                        </a:rPr>
                        <a:t>円</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796828">
                <a:tc>
                  <a:txBody>
                    <a:bodyPr/>
                    <a:lstStyle/>
                    <a:p>
                      <a:pPr algn="l">
                        <a:lnSpc>
                          <a:spcPct val="170000"/>
                        </a:lnSpc>
                        <a:buNone/>
                      </a:pPr>
                      <a:r>
                        <a:rPr lang="ja-JP" altLang="en-US" sz="2200" b="1" i="0">
                          <a:latin typeface="Yu Gothic" panose="020B0400000000000000" pitchFamily="34" charset="-128"/>
                          <a:ea typeface="Yu Gothic" panose="020B0400000000000000" pitchFamily="34" charset="-128"/>
                        </a:rPr>
                        <a:t>耐久性</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ja-JP" altLang="en-US" sz="4400" b="1" i="0">
                          <a:latin typeface="Yu Gothic" panose="020B0400000000000000" pitchFamily="34" charset="-128"/>
                          <a:ea typeface="Yu Gothic" panose="020B0400000000000000" pitchFamily="34" charset="-128"/>
                        </a:rPr>
                        <a:t>〇</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ja-JP" altLang="en-US" sz="4400" b="1" i="0">
                          <a:solidFill>
                            <a:srgbClr val="009899"/>
                          </a:solidFill>
                          <a:latin typeface="Yu Gothic" panose="020B0400000000000000" pitchFamily="34" charset="-128"/>
                          <a:ea typeface="Yu Gothic" panose="020B0400000000000000" pitchFamily="34" charset="-128"/>
                          <a:sym typeface="+mn-ea"/>
                        </a:rPr>
                        <a:t>〇</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088057">
                <a:tc>
                  <a:txBody>
                    <a:bodyPr/>
                    <a:lstStyle/>
                    <a:p>
                      <a:pPr algn="l">
                        <a:lnSpc>
                          <a:spcPct val="170000"/>
                        </a:lnSpc>
                        <a:buNone/>
                      </a:pPr>
                      <a:r>
                        <a:rPr lang="ja-JP" altLang="en-US" sz="2200" b="1" i="0">
                          <a:latin typeface="Yu Gothic" panose="020B0400000000000000" pitchFamily="34" charset="-128"/>
                          <a:ea typeface="Yu Gothic" panose="020B0400000000000000" pitchFamily="34" charset="-128"/>
                        </a:rPr>
                        <a:t>サポート</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ja-JP" altLang="en-US" sz="4400" b="1" i="0">
                          <a:latin typeface="Yu Gothic" panose="020B0400000000000000" pitchFamily="34" charset="-128"/>
                          <a:ea typeface="Yu Gothic" panose="020B0400000000000000" pitchFamily="34" charset="-128"/>
                          <a:sym typeface="+mn-ea"/>
                        </a:rPr>
                        <a:t>△</a:t>
                      </a:r>
                      <a:endParaRPr lang="ja-JP" altLang="en-US" sz="4400" b="1" i="0">
                        <a:latin typeface="Yu Gothic" panose="020B0400000000000000" pitchFamily="34" charset="-128"/>
                        <a:ea typeface="Yu Gothic" panose="020B0400000000000000" pitchFamily="34" charset="-128"/>
                      </a:endParaRPr>
                    </a:p>
                    <a:p>
                      <a:pPr algn="ctr">
                        <a:lnSpc>
                          <a:spcPct val="100000"/>
                        </a:lnSpc>
                        <a:buNone/>
                      </a:pPr>
                      <a:r>
                        <a:rPr lang="ja-JP" altLang="en-US" sz="2200" b="1" i="0">
                          <a:latin typeface="Yu Gothic" panose="020B0400000000000000" pitchFamily="34" charset="-128"/>
                          <a:ea typeface="Yu Gothic" panose="020B0400000000000000" pitchFamily="34" charset="-128"/>
                        </a:rPr>
                        <a:t>平日のみ</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ja-JP" altLang="en-US" sz="4400" b="1" i="0">
                          <a:solidFill>
                            <a:srgbClr val="009899"/>
                          </a:solidFill>
                          <a:latin typeface="Yu Gothic" panose="020B0400000000000000" pitchFamily="34" charset="-128"/>
                          <a:ea typeface="Yu Gothic" panose="020B0400000000000000" pitchFamily="34" charset="-128"/>
                          <a:sym typeface="+mn-ea"/>
                        </a:rPr>
                        <a:t>〇</a:t>
                      </a:r>
                    </a:p>
                    <a:p>
                      <a:pPr algn="ctr">
                        <a:lnSpc>
                          <a:spcPct val="100000"/>
                        </a:lnSpc>
                        <a:buNone/>
                      </a:pPr>
                      <a:r>
                        <a:rPr lang="en-US" altLang="ja-JP" sz="2200" b="1" i="0" dirty="0">
                          <a:solidFill>
                            <a:srgbClr val="009899"/>
                          </a:solidFill>
                          <a:latin typeface="Yu Gothic" panose="020B0400000000000000" pitchFamily="34" charset="-128"/>
                          <a:ea typeface="Yu Gothic" panose="020B0400000000000000" pitchFamily="34" charset="-128"/>
                        </a:rPr>
                        <a:t>24</a:t>
                      </a:r>
                      <a:r>
                        <a:rPr lang="ja-JP" altLang="en-US" sz="2200" b="1" i="0">
                          <a:solidFill>
                            <a:srgbClr val="009899"/>
                          </a:solidFill>
                          <a:latin typeface="Yu Gothic" panose="020B0400000000000000" pitchFamily="34" charset="-128"/>
                          <a:ea typeface="Yu Gothic" panose="020B0400000000000000" pitchFamily="34" charset="-128"/>
                        </a:rPr>
                        <a:t>時間対応</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088057">
                <a:tc>
                  <a:txBody>
                    <a:bodyPr/>
                    <a:lstStyle/>
                    <a:p>
                      <a:pPr algn="l">
                        <a:lnSpc>
                          <a:spcPct val="170000"/>
                        </a:lnSpc>
                        <a:buNone/>
                      </a:pPr>
                      <a:r>
                        <a:rPr lang="ja-JP" altLang="en-US" sz="2200" b="1" i="0">
                          <a:latin typeface="Yu Gothic" panose="020B0400000000000000" pitchFamily="34" charset="-128"/>
                          <a:ea typeface="Yu Gothic" panose="020B0400000000000000" pitchFamily="34" charset="-128"/>
                        </a:rPr>
                        <a:t>保証</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ja-JP" altLang="en-US" sz="4400" b="1" i="0">
                          <a:latin typeface="Yu Gothic" panose="020B0400000000000000" pitchFamily="34" charset="-128"/>
                          <a:ea typeface="Yu Gothic" panose="020B0400000000000000" pitchFamily="34" charset="-128"/>
                        </a:rPr>
                        <a:t>✖</a:t>
                      </a:r>
                    </a:p>
                    <a:p>
                      <a:pPr algn="ctr">
                        <a:lnSpc>
                          <a:spcPct val="100000"/>
                        </a:lnSpc>
                        <a:buNone/>
                      </a:pPr>
                      <a:r>
                        <a:rPr lang="ja-JP" altLang="en-US" sz="2200" b="1" i="0">
                          <a:latin typeface="Yu Gothic" panose="020B0400000000000000" pitchFamily="34" charset="-128"/>
                          <a:ea typeface="Yu Gothic" panose="020B0400000000000000" pitchFamily="34" charset="-128"/>
                        </a:rPr>
                        <a:t>なし</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ja-JP" altLang="en-US" sz="4400" b="1" i="0">
                          <a:solidFill>
                            <a:srgbClr val="009899"/>
                          </a:solidFill>
                          <a:latin typeface="Yu Gothic" panose="020B0400000000000000" pitchFamily="34" charset="-128"/>
                          <a:ea typeface="Yu Gothic" panose="020B0400000000000000" pitchFamily="34" charset="-128"/>
                          <a:sym typeface="+mn-ea"/>
                        </a:rPr>
                        <a:t>〇</a:t>
                      </a:r>
                    </a:p>
                    <a:p>
                      <a:pPr algn="ctr">
                        <a:lnSpc>
                          <a:spcPct val="100000"/>
                        </a:lnSpc>
                        <a:buNone/>
                      </a:pPr>
                      <a:r>
                        <a:rPr lang="ja-JP" altLang="en-US" sz="2200" b="1" i="0">
                          <a:solidFill>
                            <a:srgbClr val="009899"/>
                          </a:solidFill>
                          <a:latin typeface="Yu Gothic" panose="020B0400000000000000" pitchFamily="34" charset="-128"/>
                          <a:ea typeface="Yu Gothic" panose="020B0400000000000000" pitchFamily="34" charset="-128"/>
                        </a:rPr>
                        <a:t>１年間保証</a:t>
                      </a:r>
                    </a:p>
                  </a:txBody>
                  <a:tcPr marL="83147" marR="83147" marT="41574" marB="4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69058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a:latin typeface="Yu Gothic" panose="020B0400000000000000" pitchFamily="34" charset="-128"/>
                <a:ea typeface="Yu Gothic" panose="020B0400000000000000" pitchFamily="34" charset="-128"/>
              </a:rPr>
              <a:t>棒グラフ</a:t>
            </a:r>
          </a:p>
        </p:txBody>
      </p:sp>
      <p:graphicFrame>
        <p:nvGraphicFramePr>
          <p:cNvPr id="4" name="グラフ 3"/>
          <p:cNvGraphicFramePr/>
          <p:nvPr>
            <p:extLst>
              <p:ext uri="{D42A27DB-BD31-4B8C-83A1-F6EECF244321}">
                <p14:modId xmlns:p14="http://schemas.microsoft.com/office/powerpoint/2010/main" val="2173392785"/>
              </p:ext>
            </p:extLst>
          </p:nvPr>
        </p:nvGraphicFramePr>
        <p:xfrm>
          <a:off x="2134871" y="636271"/>
          <a:ext cx="7935595" cy="59518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8814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a:latin typeface="Yu Gothic" panose="020B0400000000000000" pitchFamily="34" charset="-128"/>
                <a:ea typeface="Yu Gothic" panose="020B0400000000000000" pitchFamily="34" charset="-128"/>
              </a:rPr>
              <a:t>折れ線グラフ</a:t>
            </a:r>
          </a:p>
        </p:txBody>
      </p:sp>
      <p:graphicFrame>
        <p:nvGraphicFramePr>
          <p:cNvPr id="4" name="グラフ 3"/>
          <p:cNvGraphicFramePr/>
          <p:nvPr>
            <p:extLst>
              <p:ext uri="{D42A27DB-BD31-4B8C-83A1-F6EECF244321}">
                <p14:modId xmlns:p14="http://schemas.microsoft.com/office/powerpoint/2010/main" val="2152928855"/>
              </p:ext>
            </p:extLst>
          </p:nvPr>
        </p:nvGraphicFramePr>
        <p:xfrm>
          <a:off x="2134871" y="636271"/>
          <a:ext cx="7935595" cy="5951855"/>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ボックス 2"/>
          <p:cNvSpPr txBox="1"/>
          <p:nvPr/>
        </p:nvSpPr>
        <p:spPr>
          <a:xfrm>
            <a:off x="8160385" y="2254251"/>
            <a:ext cx="2220595" cy="580159"/>
          </a:xfrm>
          <a:prstGeom prst="rect">
            <a:avLst/>
          </a:prstGeom>
          <a:noFill/>
        </p:spPr>
        <p:txBody>
          <a:bodyPr wrap="square" rtlCol="0">
            <a:spAutoFit/>
          </a:bodyPr>
          <a:lstStyle/>
          <a:p>
            <a:pPr marL="184150" algn="ctr">
              <a:lnSpc>
                <a:spcPct val="120000"/>
              </a:lnSpc>
              <a:defRPr/>
            </a:pPr>
            <a:r>
              <a:rPr kumimoji="0" lang="ja-JP" altLang="en-US" sz="2800" b="1">
                <a:solidFill>
                  <a:srgbClr val="009899"/>
                </a:solidFill>
                <a:latin typeface="Yu Gothic" panose="020B0400000000000000" pitchFamily="34" charset="-128"/>
                <a:ea typeface="Yu Gothic" panose="020B0400000000000000" pitchFamily="34" charset="-128"/>
              </a:rPr>
              <a:t>自社</a:t>
            </a:r>
          </a:p>
        </p:txBody>
      </p:sp>
      <p:sp>
        <p:nvSpPr>
          <p:cNvPr id="5" name="テキストボックス 4"/>
          <p:cNvSpPr txBox="1"/>
          <p:nvPr/>
        </p:nvSpPr>
        <p:spPr>
          <a:xfrm>
            <a:off x="8160386" y="3996056"/>
            <a:ext cx="2220595" cy="580159"/>
          </a:xfrm>
          <a:prstGeom prst="rect">
            <a:avLst/>
          </a:prstGeom>
          <a:noFill/>
        </p:spPr>
        <p:txBody>
          <a:bodyPr wrap="square" rtlCol="0">
            <a:spAutoFit/>
          </a:bodyPr>
          <a:lstStyle/>
          <a:p>
            <a:pPr marL="184150" algn="ctr">
              <a:lnSpc>
                <a:spcPct val="120000"/>
              </a:lnSpc>
              <a:defRPr/>
            </a:pPr>
            <a:r>
              <a:rPr kumimoji="0" lang="ja-JP" altLang="en-US" sz="2800" b="1">
                <a:solidFill>
                  <a:prstClr val="white">
                    <a:lumMod val="50000"/>
                  </a:prstClr>
                </a:solidFill>
                <a:latin typeface="Yu Gothic" panose="020B0400000000000000" pitchFamily="34" charset="-128"/>
                <a:ea typeface="Yu Gothic" panose="020B0400000000000000" pitchFamily="34" charset="-128"/>
              </a:rPr>
              <a:t>競合</a:t>
            </a:r>
            <a:r>
              <a:rPr kumimoji="0" lang="en-US" altLang="ja-JP" sz="2800" b="1" dirty="0">
                <a:solidFill>
                  <a:prstClr val="white">
                    <a:lumMod val="50000"/>
                  </a:prstClr>
                </a:solidFill>
                <a:latin typeface="Yu Gothic" panose="020B0400000000000000" pitchFamily="34" charset="-128"/>
                <a:ea typeface="Yu Gothic" panose="020B0400000000000000" pitchFamily="34" charset="-128"/>
              </a:rPr>
              <a:t>A</a:t>
            </a:r>
          </a:p>
        </p:txBody>
      </p:sp>
    </p:spTree>
    <p:extLst>
      <p:ext uri="{BB962C8B-B14F-4D97-AF65-F5344CB8AC3E}">
        <p14:creationId xmlns:p14="http://schemas.microsoft.com/office/powerpoint/2010/main" val="2985772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090938103"/>
              </p:ext>
            </p:extLst>
          </p:nvPr>
        </p:nvGraphicFramePr>
        <p:xfrm>
          <a:off x="2273936" y="452756"/>
          <a:ext cx="7935595" cy="5951855"/>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p:txBody>
          <a:bodyPr>
            <a:normAutofit fontScale="90000"/>
          </a:bodyPr>
          <a:lstStyle/>
          <a:p>
            <a:r>
              <a:rPr lang="ja-JP" altLang="en-US">
                <a:latin typeface="Yu Gothic" panose="020B0400000000000000" pitchFamily="34" charset="-128"/>
                <a:ea typeface="Yu Gothic" panose="020B0400000000000000" pitchFamily="34" charset="-128"/>
              </a:rPr>
              <a:t>円グラフ</a:t>
            </a:r>
          </a:p>
        </p:txBody>
      </p:sp>
      <p:grpSp>
        <p:nvGrpSpPr>
          <p:cNvPr id="8" name="グループ化 7"/>
          <p:cNvGrpSpPr/>
          <p:nvPr/>
        </p:nvGrpSpPr>
        <p:grpSpPr>
          <a:xfrm>
            <a:off x="7130415" y="1235711"/>
            <a:ext cx="3262630" cy="1049655"/>
            <a:chOff x="8392" y="1946"/>
            <a:chExt cx="5138" cy="1653"/>
          </a:xfrm>
        </p:grpSpPr>
        <p:sp>
          <p:nvSpPr>
            <p:cNvPr id="6" name="フリーフォーム 5"/>
            <p:cNvSpPr/>
            <p:nvPr/>
          </p:nvSpPr>
          <p:spPr>
            <a:xfrm>
              <a:off x="8392" y="2383"/>
              <a:ext cx="2782" cy="1216"/>
            </a:xfrm>
            <a:custGeom>
              <a:avLst/>
              <a:gdLst>
                <a:gd name="connisteX0" fmla="*/ 0 w 1766570"/>
                <a:gd name="connsiteY0" fmla="*/ 772160 h 772160"/>
                <a:gd name="connisteX1" fmla="*/ 772160 w 1766570"/>
                <a:gd name="connsiteY1" fmla="*/ 0 h 772160"/>
                <a:gd name="connisteX2" fmla="*/ 1766570 w 1766570"/>
                <a:gd name="connsiteY2" fmla="*/ 0 h 772160"/>
              </a:gdLst>
              <a:ahLst/>
              <a:cxnLst>
                <a:cxn ang="0">
                  <a:pos x="connisteX0" y="connsiteY0"/>
                </a:cxn>
                <a:cxn ang="0">
                  <a:pos x="connisteX1" y="connsiteY1"/>
                </a:cxn>
                <a:cxn ang="0">
                  <a:pos x="connisteX2" y="connsiteY2"/>
                </a:cxn>
              </a:cxnLst>
              <a:rect l="l" t="t" r="r" b="b"/>
              <a:pathLst>
                <a:path w="1766570" h="772160">
                  <a:moveTo>
                    <a:pt x="0" y="772160"/>
                  </a:moveTo>
                  <a:lnTo>
                    <a:pt x="772160" y="0"/>
                  </a:lnTo>
                  <a:lnTo>
                    <a:pt x="176657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b="1">
                <a:solidFill>
                  <a:prstClr val="white"/>
                </a:solidFill>
                <a:latin typeface="Yu Gothic" panose="020B0400000000000000" pitchFamily="34" charset="-128"/>
                <a:ea typeface="Yu Gothic" panose="020B0400000000000000" pitchFamily="34" charset="-128"/>
              </a:endParaRPr>
            </a:p>
          </p:txBody>
        </p:sp>
        <p:sp>
          <p:nvSpPr>
            <p:cNvPr id="7" name="テキストボックス 6"/>
            <p:cNvSpPr txBox="1"/>
            <p:nvPr/>
          </p:nvSpPr>
          <p:spPr>
            <a:xfrm>
              <a:off x="10944" y="1946"/>
              <a:ext cx="2586" cy="1023"/>
            </a:xfrm>
            <a:prstGeom prst="rect">
              <a:avLst/>
            </a:prstGeom>
            <a:noFill/>
          </p:spPr>
          <p:txBody>
            <a:bodyPr wrap="square" rtlCol="0">
              <a:spAutoFit/>
            </a:bodyPr>
            <a:lstStyle/>
            <a:p>
              <a:pPr marL="184150">
                <a:lnSpc>
                  <a:spcPct val="120000"/>
                </a:lnSpc>
                <a:defRPr/>
              </a:pPr>
              <a:r>
                <a:rPr kumimoji="0" lang="ja-JP" altLang="en-US" sz="3200" b="1">
                  <a:solidFill>
                    <a:srgbClr val="009899"/>
                  </a:solidFill>
                  <a:latin typeface="Yu Gothic" panose="020B0400000000000000" pitchFamily="34" charset="-128"/>
                  <a:ea typeface="Yu Gothic" panose="020B0400000000000000" pitchFamily="34" charset="-128"/>
                </a:rPr>
                <a:t>リンゴ</a:t>
              </a:r>
            </a:p>
          </p:txBody>
        </p:sp>
      </p:grpSp>
      <p:grpSp>
        <p:nvGrpSpPr>
          <p:cNvPr id="9" name="グループ化 8"/>
          <p:cNvGrpSpPr/>
          <p:nvPr/>
        </p:nvGrpSpPr>
        <p:grpSpPr>
          <a:xfrm>
            <a:off x="7078345" y="5225416"/>
            <a:ext cx="3262630" cy="1163320"/>
            <a:chOff x="8392" y="1028"/>
            <a:chExt cx="5138" cy="1832"/>
          </a:xfrm>
        </p:grpSpPr>
        <p:sp>
          <p:nvSpPr>
            <p:cNvPr id="10" name="フリーフォーム 9"/>
            <p:cNvSpPr/>
            <p:nvPr/>
          </p:nvSpPr>
          <p:spPr>
            <a:xfrm flipV="1">
              <a:off x="8392" y="1028"/>
              <a:ext cx="2782" cy="1355"/>
            </a:xfrm>
            <a:custGeom>
              <a:avLst/>
              <a:gdLst>
                <a:gd name="connisteX0" fmla="*/ 0 w 1766570"/>
                <a:gd name="connsiteY0" fmla="*/ 772160 h 772160"/>
                <a:gd name="connisteX1" fmla="*/ 772160 w 1766570"/>
                <a:gd name="connsiteY1" fmla="*/ 0 h 772160"/>
                <a:gd name="connisteX2" fmla="*/ 1766570 w 1766570"/>
                <a:gd name="connsiteY2" fmla="*/ 0 h 772160"/>
              </a:gdLst>
              <a:ahLst/>
              <a:cxnLst>
                <a:cxn ang="0">
                  <a:pos x="connisteX0" y="connsiteY0"/>
                </a:cxn>
                <a:cxn ang="0">
                  <a:pos x="connisteX1" y="connsiteY1"/>
                </a:cxn>
                <a:cxn ang="0">
                  <a:pos x="connisteX2" y="connsiteY2"/>
                </a:cxn>
              </a:cxnLst>
              <a:rect l="l" t="t" r="r" b="b"/>
              <a:pathLst>
                <a:path w="1766570" h="772160">
                  <a:moveTo>
                    <a:pt x="0" y="772160"/>
                  </a:moveTo>
                  <a:lnTo>
                    <a:pt x="772160" y="0"/>
                  </a:lnTo>
                  <a:lnTo>
                    <a:pt x="176657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b="1">
                <a:solidFill>
                  <a:prstClr val="white"/>
                </a:solidFill>
                <a:latin typeface="Yu Gothic" panose="020B0400000000000000" pitchFamily="34" charset="-128"/>
                <a:ea typeface="Yu Gothic" panose="020B0400000000000000" pitchFamily="34" charset="-128"/>
              </a:endParaRPr>
            </a:p>
          </p:txBody>
        </p:sp>
        <p:sp>
          <p:nvSpPr>
            <p:cNvPr id="11" name="テキストボックス 10"/>
            <p:cNvSpPr txBox="1"/>
            <p:nvPr/>
          </p:nvSpPr>
          <p:spPr>
            <a:xfrm>
              <a:off x="10944" y="1946"/>
              <a:ext cx="2586" cy="914"/>
            </a:xfrm>
            <a:prstGeom prst="rect">
              <a:avLst/>
            </a:prstGeom>
            <a:noFill/>
          </p:spPr>
          <p:txBody>
            <a:bodyPr wrap="square" rtlCol="0">
              <a:spAutoFit/>
            </a:bodyPr>
            <a:lstStyle/>
            <a:p>
              <a:pPr marL="184150">
                <a:lnSpc>
                  <a:spcPct val="120000"/>
                </a:lnSpc>
                <a:defRPr/>
              </a:pPr>
              <a:r>
                <a:rPr kumimoji="0" lang="ja-JP" altLang="en-US" sz="2800" b="1">
                  <a:solidFill>
                    <a:prstClr val="black">
                      <a:lumMod val="85000"/>
                      <a:lumOff val="15000"/>
                    </a:prstClr>
                  </a:solidFill>
                  <a:latin typeface="Yu Gothic" panose="020B0400000000000000" pitchFamily="34" charset="-128"/>
                  <a:ea typeface="Yu Gothic" panose="020B0400000000000000" pitchFamily="34" charset="-128"/>
                </a:rPr>
                <a:t>いちご</a:t>
              </a:r>
            </a:p>
          </p:txBody>
        </p:sp>
      </p:grpSp>
      <p:grpSp>
        <p:nvGrpSpPr>
          <p:cNvPr id="25" name="グループ化 24"/>
          <p:cNvGrpSpPr/>
          <p:nvPr/>
        </p:nvGrpSpPr>
        <p:grpSpPr>
          <a:xfrm>
            <a:off x="1670050" y="5165090"/>
            <a:ext cx="3131820" cy="767080"/>
            <a:chOff x="230" y="8134"/>
            <a:chExt cx="4932" cy="1208"/>
          </a:xfrm>
        </p:grpSpPr>
        <p:sp>
          <p:nvSpPr>
            <p:cNvPr id="15" name="テキストボックス 14"/>
            <p:cNvSpPr txBox="1"/>
            <p:nvPr/>
          </p:nvSpPr>
          <p:spPr>
            <a:xfrm>
              <a:off x="230" y="8428"/>
              <a:ext cx="3544" cy="914"/>
            </a:xfrm>
            <a:prstGeom prst="rect">
              <a:avLst/>
            </a:prstGeom>
            <a:noFill/>
          </p:spPr>
          <p:txBody>
            <a:bodyPr wrap="square" rtlCol="0">
              <a:spAutoFit/>
            </a:bodyPr>
            <a:lstStyle/>
            <a:p>
              <a:pPr marL="184150">
                <a:lnSpc>
                  <a:spcPct val="120000"/>
                </a:lnSpc>
                <a:defRPr/>
              </a:pPr>
              <a:r>
                <a:rPr kumimoji="0" lang="ja-JP" altLang="en-US" sz="2800" b="1">
                  <a:solidFill>
                    <a:prstClr val="black">
                      <a:lumMod val="50000"/>
                      <a:lumOff val="50000"/>
                    </a:prstClr>
                  </a:solidFill>
                  <a:latin typeface="Yu Gothic" panose="020B0400000000000000" pitchFamily="34" charset="-128"/>
                  <a:ea typeface="Yu Gothic" panose="020B0400000000000000" pitchFamily="34" charset="-128"/>
                </a:rPr>
                <a:t>さくらんぼ</a:t>
              </a:r>
            </a:p>
          </p:txBody>
        </p:sp>
        <p:sp>
          <p:nvSpPr>
            <p:cNvPr id="19" name="フリーフォーム 18"/>
            <p:cNvSpPr/>
            <p:nvPr/>
          </p:nvSpPr>
          <p:spPr>
            <a:xfrm>
              <a:off x="3572" y="8134"/>
              <a:ext cx="1590" cy="794"/>
            </a:xfrm>
            <a:custGeom>
              <a:avLst/>
              <a:gdLst>
                <a:gd name="connisteX0" fmla="*/ 0 w 1009650"/>
                <a:gd name="connsiteY0" fmla="*/ 504190 h 504190"/>
                <a:gd name="connisteX1" fmla="*/ 504825 w 1009650"/>
                <a:gd name="connsiteY1" fmla="*/ 504190 h 504190"/>
                <a:gd name="connisteX2" fmla="*/ 1009650 w 1009650"/>
                <a:gd name="connsiteY2" fmla="*/ 0 h 504190"/>
              </a:gdLst>
              <a:ahLst/>
              <a:cxnLst>
                <a:cxn ang="0">
                  <a:pos x="connisteX0" y="connsiteY0"/>
                </a:cxn>
                <a:cxn ang="0">
                  <a:pos x="connisteX1" y="connsiteY1"/>
                </a:cxn>
                <a:cxn ang="0">
                  <a:pos x="connisteX2" y="connsiteY2"/>
                </a:cxn>
              </a:cxnLst>
              <a:rect l="l" t="t" r="r" b="b"/>
              <a:pathLst>
                <a:path w="1009650" h="504190">
                  <a:moveTo>
                    <a:pt x="0" y="504190"/>
                  </a:moveTo>
                  <a:lnTo>
                    <a:pt x="504825" y="504190"/>
                  </a:lnTo>
                  <a:lnTo>
                    <a:pt x="10096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defRPr/>
              </a:pPr>
              <a:endParaRPr kumimoji="0" lang="ja-JP" altLang="en-US" b="1">
                <a:solidFill>
                  <a:prstClr val="white"/>
                </a:solidFill>
                <a:latin typeface="Yu Gothic" panose="020B0400000000000000" pitchFamily="34" charset="-128"/>
                <a:ea typeface="Yu Gothic" panose="020B0400000000000000" pitchFamily="34" charset="-128"/>
                <a:sym typeface="+mn-ea"/>
              </a:endParaRPr>
            </a:p>
          </p:txBody>
        </p:sp>
      </p:grpSp>
      <p:grpSp>
        <p:nvGrpSpPr>
          <p:cNvPr id="24" name="グループ化 23"/>
          <p:cNvGrpSpPr/>
          <p:nvPr/>
        </p:nvGrpSpPr>
        <p:grpSpPr>
          <a:xfrm>
            <a:off x="1670050" y="2938145"/>
            <a:ext cx="2419350" cy="580390"/>
            <a:chOff x="230" y="4627"/>
            <a:chExt cx="3810" cy="914"/>
          </a:xfrm>
        </p:grpSpPr>
        <p:sp>
          <p:nvSpPr>
            <p:cNvPr id="16" name="テキストボックス 15"/>
            <p:cNvSpPr txBox="1"/>
            <p:nvPr/>
          </p:nvSpPr>
          <p:spPr>
            <a:xfrm>
              <a:off x="230" y="4627"/>
              <a:ext cx="3544" cy="914"/>
            </a:xfrm>
            <a:prstGeom prst="rect">
              <a:avLst/>
            </a:prstGeom>
            <a:noFill/>
          </p:spPr>
          <p:txBody>
            <a:bodyPr wrap="square" rtlCol="0">
              <a:spAutoFit/>
            </a:bodyPr>
            <a:lstStyle/>
            <a:p>
              <a:pPr marL="184150">
                <a:lnSpc>
                  <a:spcPct val="120000"/>
                </a:lnSpc>
                <a:defRPr/>
              </a:pPr>
              <a:r>
                <a:rPr kumimoji="0" lang="ja-JP" altLang="en-US" sz="2800" b="1">
                  <a:solidFill>
                    <a:prstClr val="black">
                      <a:lumMod val="50000"/>
                      <a:lumOff val="50000"/>
                    </a:prstClr>
                  </a:solidFill>
                  <a:latin typeface="Yu Gothic" panose="020B0400000000000000" pitchFamily="34" charset="-128"/>
                  <a:ea typeface="Yu Gothic" panose="020B0400000000000000" pitchFamily="34" charset="-128"/>
                </a:rPr>
                <a:t>ブドウ</a:t>
              </a:r>
            </a:p>
          </p:txBody>
        </p:sp>
        <p:cxnSp>
          <p:nvCxnSpPr>
            <p:cNvPr id="20" name="直線コネクタ 19"/>
            <p:cNvCxnSpPr/>
            <p:nvPr/>
          </p:nvCxnSpPr>
          <p:spPr>
            <a:xfrm>
              <a:off x="2520" y="5095"/>
              <a:ext cx="152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グループ化 22"/>
          <p:cNvGrpSpPr/>
          <p:nvPr/>
        </p:nvGrpSpPr>
        <p:grpSpPr>
          <a:xfrm>
            <a:off x="1670050" y="1595121"/>
            <a:ext cx="3502660" cy="764540"/>
            <a:chOff x="230" y="2512"/>
            <a:chExt cx="5516" cy="1204"/>
          </a:xfrm>
        </p:grpSpPr>
        <p:sp>
          <p:nvSpPr>
            <p:cNvPr id="17" name="テキストボックス 16"/>
            <p:cNvSpPr txBox="1"/>
            <p:nvPr/>
          </p:nvSpPr>
          <p:spPr>
            <a:xfrm>
              <a:off x="230" y="2512"/>
              <a:ext cx="3544" cy="914"/>
            </a:xfrm>
            <a:prstGeom prst="rect">
              <a:avLst/>
            </a:prstGeom>
            <a:noFill/>
          </p:spPr>
          <p:txBody>
            <a:bodyPr wrap="square" rtlCol="0">
              <a:spAutoFit/>
            </a:bodyPr>
            <a:lstStyle/>
            <a:p>
              <a:pPr marL="184150">
                <a:lnSpc>
                  <a:spcPct val="120000"/>
                </a:lnSpc>
                <a:defRPr/>
              </a:pPr>
              <a:r>
                <a:rPr kumimoji="0" lang="ja-JP" altLang="en-US" sz="2800" b="1">
                  <a:solidFill>
                    <a:prstClr val="black">
                      <a:lumMod val="50000"/>
                      <a:lumOff val="50000"/>
                    </a:prstClr>
                  </a:solidFill>
                  <a:latin typeface="Yu Gothic" panose="020B0400000000000000" pitchFamily="34" charset="-128"/>
                  <a:ea typeface="Yu Gothic" panose="020B0400000000000000" pitchFamily="34" charset="-128"/>
                </a:rPr>
                <a:t>バナナ</a:t>
              </a:r>
            </a:p>
          </p:txBody>
        </p:sp>
        <p:sp>
          <p:nvSpPr>
            <p:cNvPr id="21" name="フリーフォーム 20"/>
            <p:cNvSpPr/>
            <p:nvPr/>
          </p:nvSpPr>
          <p:spPr>
            <a:xfrm>
              <a:off x="2450" y="2921"/>
              <a:ext cx="3296" cy="795"/>
            </a:xfrm>
            <a:custGeom>
              <a:avLst/>
              <a:gdLst>
                <a:gd name="connisteX0" fmla="*/ 0 w 2092960"/>
                <a:gd name="connsiteY0" fmla="*/ 0 h 504825"/>
                <a:gd name="connisteX1" fmla="*/ 1588135 w 2092960"/>
                <a:gd name="connsiteY1" fmla="*/ 0 h 504825"/>
                <a:gd name="connisteX2" fmla="*/ 2092960 w 2092960"/>
                <a:gd name="connsiteY2" fmla="*/ 504825 h 504825"/>
              </a:gdLst>
              <a:ahLst/>
              <a:cxnLst>
                <a:cxn ang="0">
                  <a:pos x="connisteX0" y="connsiteY0"/>
                </a:cxn>
                <a:cxn ang="0">
                  <a:pos x="connisteX1" y="connsiteY1"/>
                </a:cxn>
                <a:cxn ang="0">
                  <a:pos x="connisteX2" y="connsiteY2"/>
                </a:cxn>
              </a:cxnLst>
              <a:rect l="l" t="t" r="r" b="b"/>
              <a:pathLst>
                <a:path w="2092960" h="504825">
                  <a:moveTo>
                    <a:pt x="0" y="0"/>
                  </a:moveTo>
                  <a:lnTo>
                    <a:pt x="1588135" y="0"/>
                  </a:lnTo>
                  <a:lnTo>
                    <a:pt x="2092960" y="5048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defRPr/>
              </a:pPr>
              <a:endParaRPr kumimoji="0" lang="ja-JP" altLang="en-US" b="1">
                <a:solidFill>
                  <a:prstClr val="white"/>
                </a:solidFill>
                <a:latin typeface="Yu Gothic" panose="020B0400000000000000" pitchFamily="34" charset="-128"/>
                <a:ea typeface="Yu Gothic" panose="020B0400000000000000" pitchFamily="34" charset="-128"/>
                <a:sym typeface="+mn-ea"/>
              </a:endParaRPr>
            </a:p>
          </p:txBody>
        </p:sp>
      </p:grpSp>
      <p:grpSp>
        <p:nvGrpSpPr>
          <p:cNvPr id="26" name="グループ化 25"/>
          <p:cNvGrpSpPr/>
          <p:nvPr/>
        </p:nvGrpSpPr>
        <p:grpSpPr>
          <a:xfrm>
            <a:off x="1670050" y="628015"/>
            <a:ext cx="4215130" cy="1092835"/>
            <a:chOff x="230" y="989"/>
            <a:chExt cx="6638" cy="1721"/>
          </a:xfrm>
        </p:grpSpPr>
        <p:sp>
          <p:nvSpPr>
            <p:cNvPr id="18" name="テキストボックス 17"/>
            <p:cNvSpPr txBox="1"/>
            <p:nvPr/>
          </p:nvSpPr>
          <p:spPr>
            <a:xfrm>
              <a:off x="230" y="989"/>
              <a:ext cx="3544" cy="914"/>
            </a:xfrm>
            <a:prstGeom prst="rect">
              <a:avLst/>
            </a:prstGeom>
            <a:noFill/>
          </p:spPr>
          <p:txBody>
            <a:bodyPr wrap="square" rtlCol="0">
              <a:spAutoFit/>
            </a:bodyPr>
            <a:lstStyle/>
            <a:p>
              <a:pPr marL="184150">
                <a:lnSpc>
                  <a:spcPct val="120000"/>
                </a:lnSpc>
                <a:defRPr/>
              </a:pPr>
              <a:r>
                <a:rPr kumimoji="0" lang="ja-JP" altLang="en-US" sz="2800" b="1">
                  <a:solidFill>
                    <a:prstClr val="black">
                      <a:lumMod val="50000"/>
                      <a:lumOff val="50000"/>
                    </a:prstClr>
                  </a:solidFill>
                  <a:latin typeface="Yu Gothic" panose="020B0400000000000000" pitchFamily="34" charset="-128"/>
                  <a:ea typeface="Yu Gothic" panose="020B0400000000000000" pitchFamily="34" charset="-128"/>
                </a:rPr>
                <a:t>オレンジ</a:t>
              </a:r>
            </a:p>
          </p:txBody>
        </p:sp>
        <p:sp>
          <p:nvSpPr>
            <p:cNvPr id="22" name="フリーフォーム 21"/>
            <p:cNvSpPr/>
            <p:nvPr/>
          </p:nvSpPr>
          <p:spPr>
            <a:xfrm>
              <a:off x="3128" y="1425"/>
              <a:ext cx="3740" cy="1285"/>
            </a:xfrm>
            <a:custGeom>
              <a:avLst/>
              <a:gdLst>
                <a:gd name="connisteX0" fmla="*/ 0 w 2374900"/>
                <a:gd name="connsiteY0" fmla="*/ 0 h 815975"/>
                <a:gd name="connisteX1" fmla="*/ 1825625 w 2374900"/>
                <a:gd name="connsiteY1" fmla="*/ 0 h 815975"/>
                <a:gd name="connisteX2" fmla="*/ 2296795 w 2374900"/>
                <a:gd name="connsiteY2" fmla="*/ 815975 h 815975"/>
                <a:gd name="connisteX3" fmla="*/ 2374900 w 2374900"/>
                <a:gd name="connsiteY3" fmla="*/ 815975 h 815975"/>
              </a:gdLst>
              <a:ahLst/>
              <a:cxnLst>
                <a:cxn ang="0">
                  <a:pos x="connisteX0" y="connsiteY0"/>
                </a:cxn>
                <a:cxn ang="0">
                  <a:pos x="connisteX1" y="connsiteY1"/>
                </a:cxn>
                <a:cxn ang="0">
                  <a:pos x="connisteX2" y="connsiteY2"/>
                </a:cxn>
                <a:cxn ang="0">
                  <a:pos x="connisteX3" y="connsiteY3"/>
                </a:cxn>
              </a:cxnLst>
              <a:rect l="l" t="t" r="r" b="b"/>
              <a:pathLst>
                <a:path w="2374900" h="815975">
                  <a:moveTo>
                    <a:pt x="0" y="0"/>
                  </a:moveTo>
                  <a:lnTo>
                    <a:pt x="1825625" y="0"/>
                  </a:lnTo>
                  <a:lnTo>
                    <a:pt x="2296795" y="815975"/>
                  </a:lnTo>
                  <a:lnTo>
                    <a:pt x="2374900" y="8159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defRPr/>
              </a:pPr>
              <a:endParaRPr kumimoji="0" lang="ja-JP" altLang="en-US" b="1">
                <a:solidFill>
                  <a:prstClr val="white"/>
                </a:solidFill>
                <a:latin typeface="Yu Gothic" panose="020B0400000000000000" pitchFamily="34" charset="-128"/>
                <a:ea typeface="Yu Gothic" panose="020B0400000000000000" pitchFamily="34" charset="-128"/>
                <a:sym typeface="+mn-ea"/>
              </a:endParaRPr>
            </a:p>
          </p:txBody>
        </p:sp>
      </p:grpSp>
    </p:spTree>
    <p:extLst>
      <p:ext uri="{BB962C8B-B14F-4D97-AF65-F5344CB8AC3E}">
        <p14:creationId xmlns:p14="http://schemas.microsoft.com/office/powerpoint/2010/main" val="2329854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C26C73C8-A9CF-B348-AADD-0E493471291F}"/>
              </a:ext>
            </a:extLst>
          </p:cNvPr>
          <p:cNvSpPr/>
          <p:nvPr/>
        </p:nvSpPr>
        <p:spPr>
          <a:xfrm>
            <a:off x="0" y="6705"/>
            <a:ext cx="12192000" cy="5654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a:extLst>
              <a:ext uri="{FF2B5EF4-FFF2-40B4-BE49-F238E27FC236}">
                <a16:creationId xmlns:a16="http://schemas.microsoft.com/office/drawing/2014/main" id="{1F9D04A4-FCF0-F344-8908-FC378E30CD2B}"/>
              </a:ext>
            </a:extLst>
          </p:cNvPr>
          <p:cNvSpPr/>
          <p:nvPr/>
        </p:nvSpPr>
        <p:spPr>
          <a:xfrm>
            <a:off x="3431704" y="1012078"/>
            <a:ext cx="5328592" cy="83048"/>
          </a:xfrm>
          <a:prstGeom prst="rect">
            <a:avLst/>
          </a:prstGeom>
          <a:solidFill>
            <a:srgbClr val="009899"/>
          </a:solidFill>
          <a:ln>
            <a:noFill/>
          </a:ln>
          <a:effectLst>
            <a:outerShdw blurRad="1651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 name="サブタイトル 2">
            <a:extLst>
              <a:ext uri="{FF2B5EF4-FFF2-40B4-BE49-F238E27FC236}">
                <a16:creationId xmlns:a16="http://schemas.microsoft.com/office/drawing/2014/main" id="{15A4BA84-5EE4-5C49-9697-A53A984522C2}"/>
              </a:ext>
            </a:extLst>
          </p:cNvPr>
          <p:cNvSpPr txBox="1">
            <a:spLocks/>
          </p:cNvSpPr>
          <p:nvPr/>
        </p:nvSpPr>
        <p:spPr>
          <a:xfrm>
            <a:off x="1703512" y="186638"/>
            <a:ext cx="8784976" cy="74239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ja-JP" altLang="en-US" sz="4000" b="1">
                <a:solidFill>
                  <a:schemeClr val="tx1"/>
                </a:solidFill>
                <a:latin typeface="Yu Gothic" panose="020B0400000000000000" pitchFamily="34" charset="-128"/>
                <a:ea typeface="Yu Gothic" panose="020B0400000000000000" pitchFamily="34" charset="-128"/>
              </a:rPr>
              <a:t>本資料のご利用について</a:t>
            </a:r>
          </a:p>
        </p:txBody>
      </p:sp>
      <p:sp>
        <p:nvSpPr>
          <p:cNvPr id="3" name="テキストボックス 2"/>
          <p:cNvSpPr txBox="1"/>
          <p:nvPr/>
        </p:nvSpPr>
        <p:spPr>
          <a:xfrm>
            <a:off x="1849755" y="1333500"/>
            <a:ext cx="8501380" cy="1568450"/>
          </a:xfrm>
          <a:prstGeom prst="rect">
            <a:avLst/>
          </a:prstGeom>
          <a:noFill/>
        </p:spPr>
        <p:txBody>
          <a:bodyPr wrap="square" rtlCol="0">
            <a:spAutoFit/>
          </a:bodyPr>
          <a:lstStyle/>
          <a:p>
            <a:pPr marL="285750" indent="-285750">
              <a:buFont typeface="Arial" panose="020B0604020202020204" pitchFamily="34" charset="0"/>
              <a:buChar char="•"/>
              <a:defRPr/>
            </a:pPr>
            <a:r>
              <a:rPr kumimoji="0" lang="ja-JP" altLang="en-US" sz="2400" b="1">
                <a:solidFill>
                  <a:prstClr val="black"/>
                </a:solidFill>
                <a:latin typeface="Yu Gothic" panose="020B0400000000000000" pitchFamily="34" charset="-128"/>
                <a:ea typeface="Yu Gothic" panose="020B0400000000000000" pitchFamily="34" charset="-128"/>
              </a:rPr>
              <a:t>個人的な利用、ビジネスでの利用は問題ありません。</a:t>
            </a:r>
            <a:br>
              <a:rPr kumimoji="0" lang="ja-JP" altLang="en-US" sz="2400" b="1">
                <a:solidFill>
                  <a:prstClr val="black"/>
                </a:solidFill>
                <a:latin typeface="Yu Gothic" panose="020B0400000000000000" pitchFamily="34" charset="-128"/>
                <a:ea typeface="Yu Gothic" panose="020B0400000000000000" pitchFamily="34" charset="-128"/>
              </a:rPr>
            </a:br>
            <a:r>
              <a:rPr kumimoji="0" lang="ja-JP" altLang="en-US" sz="2400" b="1">
                <a:solidFill>
                  <a:prstClr val="black"/>
                </a:solidFill>
                <a:latin typeface="Yu Gothic" panose="020B0400000000000000" pitchFamily="34" charset="-128"/>
                <a:ea typeface="Yu Gothic" panose="020B0400000000000000" pitchFamily="34" charset="-128"/>
              </a:rPr>
              <a:t>自由に使ってやってください！</a:t>
            </a:r>
          </a:p>
          <a:p>
            <a:pPr marL="285750" indent="-285750">
              <a:buFont typeface="Arial" panose="020B0604020202020204" pitchFamily="34" charset="0"/>
              <a:buChar char="•"/>
              <a:defRPr/>
            </a:pPr>
            <a:endParaRPr kumimoji="0" lang="ja-JP" altLang="en-US" sz="2400" b="1">
              <a:solidFill>
                <a:prstClr val="black"/>
              </a:solidFill>
              <a:latin typeface="Yu Gothic" panose="020B0400000000000000" pitchFamily="34" charset="-128"/>
              <a:ea typeface="Yu Gothic" panose="020B0400000000000000" pitchFamily="34" charset="-128"/>
            </a:endParaRPr>
          </a:p>
          <a:p>
            <a:pPr marL="285750" indent="-285750">
              <a:buFont typeface="Arial" panose="020B0604020202020204" pitchFamily="34" charset="0"/>
              <a:buChar char="•"/>
              <a:defRPr/>
            </a:pPr>
            <a:r>
              <a:rPr kumimoji="0" lang="ja-JP" altLang="en-US" sz="2400" b="1">
                <a:solidFill>
                  <a:prstClr val="black"/>
                </a:solidFill>
                <a:latin typeface="Yu Gothic" panose="020B0400000000000000" pitchFamily="34" charset="-128"/>
                <a:ea typeface="Yu Gothic" panose="020B0400000000000000" pitchFamily="34" charset="-128"/>
              </a:rPr>
              <a:t>本資料を第三者に譲渡、販売することは禁止しています。</a:t>
            </a:r>
          </a:p>
        </p:txBody>
      </p:sp>
      <p:sp>
        <p:nvSpPr>
          <p:cNvPr id="5" name="テキストボックス 4"/>
          <p:cNvSpPr txBox="1"/>
          <p:nvPr/>
        </p:nvSpPr>
        <p:spPr>
          <a:xfrm>
            <a:off x="1879601" y="4138268"/>
            <a:ext cx="6191885" cy="460375"/>
          </a:xfrm>
          <a:prstGeom prst="rect">
            <a:avLst/>
          </a:prstGeom>
          <a:noFill/>
        </p:spPr>
        <p:txBody>
          <a:bodyPr wrap="square" rtlCol="0">
            <a:spAutoFit/>
          </a:bodyPr>
          <a:lstStyle/>
          <a:p>
            <a:pPr>
              <a:defRPr/>
            </a:pPr>
            <a:r>
              <a:rPr kumimoji="0" lang="ja-JP" altLang="en-US" sz="2400" b="1">
                <a:solidFill>
                  <a:prstClr val="black"/>
                </a:solidFill>
                <a:latin typeface="Yu Gothic" panose="020B0400000000000000" pitchFamily="34" charset="-128"/>
                <a:ea typeface="Yu Gothic" panose="020B0400000000000000" pitchFamily="34" charset="-128"/>
              </a:rPr>
              <a:t>✉ </a:t>
            </a:r>
            <a:r>
              <a:rPr kumimoji="0" lang="en-US" altLang="ja-JP" sz="2400" b="1" dirty="0" err="1">
                <a:solidFill>
                  <a:prstClr val="black"/>
                </a:solidFill>
                <a:latin typeface="Yu Gothic" panose="020B0400000000000000" pitchFamily="34" charset="-128"/>
                <a:ea typeface="Yu Gothic" panose="020B0400000000000000" pitchFamily="34" charset="-128"/>
              </a:rPr>
              <a:t>pre-supp@nulljapan.jp</a:t>
            </a:r>
            <a:r>
              <a:rPr kumimoji="0" lang="en-US" altLang="ja-JP" sz="2400" b="1" dirty="0">
                <a:solidFill>
                  <a:prstClr val="black"/>
                </a:solidFill>
                <a:latin typeface="Yu Gothic" panose="020B0400000000000000" pitchFamily="34" charset="-128"/>
                <a:ea typeface="Yu Gothic" panose="020B0400000000000000" pitchFamily="34" charset="-128"/>
              </a:rPr>
              <a:t>   </a:t>
            </a:r>
            <a:r>
              <a:rPr kumimoji="0" lang="ja-JP" altLang="en-US" sz="2400" b="1">
                <a:solidFill>
                  <a:prstClr val="black"/>
                </a:solidFill>
                <a:latin typeface="Yu Gothic" panose="020B0400000000000000" pitchFamily="34" charset="-128"/>
                <a:ea typeface="Yu Gothic" panose="020B0400000000000000" pitchFamily="34" charset="-128"/>
              </a:rPr>
              <a:t>高村まで</a:t>
            </a:r>
          </a:p>
        </p:txBody>
      </p:sp>
      <p:sp>
        <p:nvSpPr>
          <p:cNvPr id="6" name="テキストボックス 5"/>
          <p:cNvSpPr txBox="1"/>
          <p:nvPr/>
        </p:nvSpPr>
        <p:spPr>
          <a:xfrm>
            <a:off x="405150" y="4712772"/>
            <a:ext cx="8501380" cy="306705"/>
          </a:xfrm>
          <a:prstGeom prst="rect">
            <a:avLst/>
          </a:prstGeom>
          <a:noFill/>
        </p:spPr>
        <p:txBody>
          <a:bodyPr wrap="square" rtlCol="0">
            <a:spAutoFit/>
          </a:bodyPr>
          <a:lstStyle/>
          <a:p>
            <a:pPr algn="ctr">
              <a:defRPr/>
            </a:pPr>
            <a:r>
              <a:rPr kumimoji="0" lang="en-US" altLang="ja-JP" sz="1400" b="1" dirty="0">
                <a:solidFill>
                  <a:prstClr val="black"/>
                </a:solidFill>
                <a:latin typeface="Yu Gothic" panose="020B0400000000000000" pitchFamily="34" charset="-128"/>
                <a:ea typeface="Yu Gothic" panose="020B0400000000000000" pitchFamily="34" charset="-128"/>
              </a:rPr>
              <a:t>Copyright© 2021 </a:t>
            </a:r>
            <a:r>
              <a:rPr kumimoji="0" lang="en-US" altLang="ja-JP" sz="1400" b="1" dirty="0" err="1">
                <a:solidFill>
                  <a:prstClr val="black"/>
                </a:solidFill>
                <a:latin typeface="Yu Gothic" panose="020B0400000000000000" pitchFamily="34" charset="-128"/>
                <a:ea typeface="Yu Gothic" panose="020B0400000000000000" pitchFamily="34" charset="-128"/>
              </a:rPr>
              <a:t>NullJapan</a:t>
            </a:r>
            <a:r>
              <a:rPr kumimoji="0" lang="ja-JP" altLang="en-US" sz="1400" b="1">
                <a:solidFill>
                  <a:prstClr val="black"/>
                </a:solidFill>
                <a:latin typeface="Yu Gothic" panose="020B0400000000000000" pitchFamily="34" charset="-128"/>
                <a:ea typeface="Yu Gothic" panose="020B0400000000000000" pitchFamily="34" charset="-128"/>
              </a:rPr>
              <a:t>株式会社 </a:t>
            </a:r>
            <a:r>
              <a:rPr kumimoji="0" lang="en-US" altLang="ja-JP" sz="1400" b="1" dirty="0">
                <a:solidFill>
                  <a:prstClr val="black"/>
                </a:solidFill>
                <a:latin typeface="Yu Gothic" panose="020B0400000000000000" pitchFamily="34" charset="-128"/>
                <a:ea typeface="Yu Gothic" panose="020B0400000000000000" pitchFamily="34" charset="-128"/>
              </a:rPr>
              <a:t>All Rights Reserved</a:t>
            </a:r>
          </a:p>
        </p:txBody>
      </p:sp>
      <p:sp>
        <p:nvSpPr>
          <p:cNvPr id="8" name="テキストボックス 4">
            <a:extLst>
              <a:ext uri="{FF2B5EF4-FFF2-40B4-BE49-F238E27FC236}">
                <a16:creationId xmlns:a16="http://schemas.microsoft.com/office/drawing/2014/main" id="{65F37C6B-DCAD-9841-92BA-2AE9F00BED42}"/>
              </a:ext>
            </a:extLst>
          </p:cNvPr>
          <p:cNvSpPr txBox="1"/>
          <p:nvPr/>
        </p:nvSpPr>
        <p:spPr>
          <a:xfrm>
            <a:off x="1879601" y="3520245"/>
            <a:ext cx="6191885" cy="460375"/>
          </a:xfrm>
          <a:prstGeom prst="rect">
            <a:avLst/>
          </a:prstGeom>
          <a:noFill/>
        </p:spPr>
        <p:txBody>
          <a:bodyPr wrap="square" rtlCol="0">
            <a:spAutoFit/>
          </a:bodyPr>
          <a:lstStyle/>
          <a:p>
            <a:pPr>
              <a:defRPr/>
            </a:pPr>
            <a:r>
              <a:rPr kumimoji="0" lang="ja-JP" altLang="en-US" sz="2400" b="1">
                <a:solidFill>
                  <a:prstClr val="black"/>
                </a:solidFill>
                <a:latin typeface="Yu Gothic" panose="020B0400000000000000" pitchFamily="34" charset="-128"/>
                <a:ea typeface="Yu Gothic" panose="020B0400000000000000" pitchFamily="34" charset="-128"/>
              </a:rPr>
              <a:t>プレサポ</a:t>
            </a:r>
            <a:r>
              <a:rPr kumimoji="0" lang="en-US" altLang="ja-JP" sz="2400" b="1" dirty="0">
                <a:solidFill>
                  <a:prstClr val="black"/>
                </a:solidFill>
                <a:latin typeface="Yu Gothic" panose="020B0400000000000000" pitchFamily="34" charset="-128"/>
                <a:ea typeface="Yu Gothic" panose="020B0400000000000000" pitchFamily="34" charset="-128"/>
              </a:rPr>
              <a:t>HP</a:t>
            </a:r>
            <a:r>
              <a:rPr kumimoji="0" lang="ja-JP" altLang="en-US" sz="2400" b="1">
                <a:solidFill>
                  <a:prstClr val="black"/>
                </a:solidFill>
                <a:latin typeface="Yu Gothic" panose="020B0400000000000000" pitchFamily="34" charset="-128"/>
                <a:ea typeface="Yu Gothic" panose="020B0400000000000000" pitchFamily="34" charset="-128"/>
              </a:rPr>
              <a:t>：</a:t>
            </a:r>
            <a:r>
              <a:rPr kumimoji="0" lang="en-US" altLang="ja-JP" sz="2400" b="1" dirty="0">
                <a:solidFill>
                  <a:prstClr val="black"/>
                </a:solidFill>
                <a:latin typeface="Yu Gothic" panose="020B0400000000000000" pitchFamily="34" charset="-128"/>
                <a:ea typeface="Yu Gothic" panose="020B0400000000000000" pitchFamily="34" charset="-128"/>
                <a:hlinkClick r:id="rId2"/>
              </a:rPr>
              <a:t>https://nulljapan.jp</a:t>
            </a:r>
            <a:endParaRPr kumimoji="0" lang="ja-JP" altLang="en-US" sz="2400" b="1">
              <a:solidFill>
                <a:prstClr val="black"/>
              </a:solidFill>
              <a:latin typeface="Yu Gothic" panose="020B0400000000000000" pitchFamily="34" charset="-128"/>
              <a:ea typeface="Yu Gothic" panose="020B0400000000000000" pitchFamily="34" charset="-128"/>
            </a:endParaRPr>
          </a:p>
        </p:txBody>
      </p:sp>
      <p:pic>
        <p:nvPicPr>
          <p:cNvPr id="10" name="図形 6" descr="taka1">
            <a:extLst>
              <a:ext uri="{FF2B5EF4-FFF2-40B4-BE49-F238E27FC236}">
                <a16:creationId xmlns:a16="http://schemas.microsoft.com/office/drawing/2014/main" id="{7679E2BA-855D-7C4E-9CE7-C2C717601901}"/>
              </a:ext>
            </a:extLst>
          </p:cNvPr>
          <p:cNvPicPr>
            <a:picLocks noChangeAspect="1"/>
          </p:cNvPicPr>
          <p:nvPr/>
        </p:nvPicPr>
        <p:blipFill rotWithShape="1">
          <a:blip r:embed="rId3"/>
          <a:srcRect l="1723" t="-325" r="9220" b="23383"/>
          <a:stretch/>
        </p:blipFill>
        <p:spPr>
          <a:xfrm>
            <a:off x="8069153" y="3306420"/>
            <a:ext cx="1527486" cy="1519799"/>
          </a:xfrm>
          <a:prstGeom prst="ellipse">
            <a:avLst/>
          </a:prstGeom>
        </p:spPr>
      </p:pic>
      <p:grpSp>
        <p:nvGrpSpPr>
          <p:cNvPr id="15" name="グループ化 14">
            <a:extLst>
              <a:ext uri="{FF2B5EF4-FFF2-40B4-BE49-F238E27FC236}">
                <a16:creationId xmlns:a16="http://schemas.microsoft.com/office/drawing/2014/main" id="{BF8A7D14-6B27-D24E-8817-68073128D62C}"/>
              </a:ext>
            </a:extLst>
          </p:cNvPr>
          <p:cNvGrpSpPr/>
          <p:nvPr/>
        </p:nvGrpSpPr>
        <p:grpSpPr>
          <a:xfrm>
            <a:off x="5591943" y="5738755"/>
            <a:ext cx="1008114" cy="893314"/>
            <a:chOff x="4159498" y="1862848"/>
            <a:chExt cx="3686084" cy="3266329"/>
          </a:xfrm>
        </p:grpSpPr>
        <p:grpSp>
          <p:nvGrpSpPr>
            <p:cNvPr id="16" name="グラフィックス 6">
              <a:extLst>
                <a:ext uri="{FF2B5EF4-FFF2-40B4-BE49-F238E27FC236}">
                  <a16:creationId xmlns:a16="http://schemas.microsoft.com/office/drawing/2014/main" id="{BA9A97A4-E6EB-9D44-8E88-D4A2CBAD6EA6}"/>
                </a:ext>
              </a:extLst>
            </p:cNvPr>
            <p:cNvGrpSpPr/>
            <p:nvPr/>
          </p:nvGrpSpPr>
          <p:grpSpPr>
            <a:xfrm>
              <a:off x="4352998" y="4308621"/>
              <a:ext cx="3299086" cy="820556"/>
              <a:chOff x="6043405" y="3502522"/>
              <a:chExt cx="3198529" cy="795545"/>
            </a:xfrm>
            <a:solidFill>
              <a:srgbClr val="000000"/>
            </a:solidFill>
          </p:grpSpPr>
          <p:sp>
            <p:nvSpPr>
              <p:cNvPr id="20" name="フリーフォーム 19">
                <a:extLst>
                  <a:ext uri="{FF2B5EF4-FFF2-40B4-BE49-F238E27FC236}">
                    <a16:creationId xmlns:a16="http://schemas.microsoft.com/office/drawing/2014/main" id="{B5DF178F-CF95-5B41-9CE0-1FEDA70FDCAA}"/>
                  </a:ext>
                </a:extLst>
              </p:cNvPr>
              <p:cNvSpPr/>
              <p:nvPr/>
            </p:nvSpPr>
            <p:spPr>
              <a:xfrm>
                <a:off x="6043405" y="3502522"/>
                <a:ext cx="709036" cy="795545"/>
              </a:xfrm>
              <a:custGeom>
                <a:avLst/>
                <a:gdLst>
                  <a:gd name="connsiteX0" fmla="*/ 553958 w 709036"/>
                  <a:gd name="connsiteY0" fmla="*/ 128016 h 795545"/>
                  <a:gd name="connsiteX1" fmla="*/ 510089 w 709036"/>
                  <a:gd name="connsiteY1" fmla="*/ 430946 h 795545"/>
                  <a:gd name="connsiteX2" fmla="*/ 341493 w 709036"/>
                  <a:gd name="connsiteY2" fmla="*/ 677131 h 795545"/>
                  <a:gd name="connsiteX3" fmla="*/ 26666 w 709036"/>
                  <a:gd name="connsiteY3" fmla="*/ 795545 h 795545"/>
                  <a:gd name="connsiteX4" fmla="*/ 12411 w 709036"/>
                  <a:gd name="connsiteY4" fmla="*/ 732153 h 795545"/>
                  <a:gd name="connsiteX5" fmla="*/ 324043 w 709036"/>
                  <a:gd name="connsiteY5" fmla="*/ 595028 h 795545"/>
                  <a:gd name="connsiteX6" fmla="*/ 471012 w 709036"/>
                  <a:gd name="connsiteY6" fmla="*/ 189808 h 795545"/>
                  <a:gd name="connsiteX7" fmla="*/ 0 w 709036"/>
                  <a:gd name="connsiteY7" fmla="*/ 189808 h 795545"/>
                  <a:gd name="connsiteX8" fmla="*/ 0 w 709036"/>
                  <a:gd name="connsiteY8" fmla="*/ 128016 h 795545"/>
                  <a:gd name="connsiteX9" fmla="*/ 553958 w 709036"/>
                  <a:gd name="connsiteY9" fmla="*/ 128016 h 795545"/>
                  <a:gd name="connsiteX10" fmla="*/ 504067 w 709036"/>
                  <a:gd name="connsiteY10" fmla="*/ 88996 h 795545"/>
                  <a:gd name="connsiteX11" fmla="*/ 534788 w 709036"/>
                  <a:gd name="connsiteY11" fmla="*/ 25603 h 795545"/>
                  <a:gd name="connsiteX12" fmla="*/ 606061 w 709036"/>
                  <a:gd name="connsiteY12" fmla="*/ 0 h 795545"/>
                  <a:gd name="connsiteX13" fmla="*/ 680159 w 709036"/>
                  <a:gd name="connsiteY13" fmla="*/ 26711 h 795545"/>
                  <a:gd name="connsiteX14" fmla="*/ 709037 w 709036"/>
                  <a:gd name="connsiteY14" fmla="*/ 88626 h 795545"/>
                  <a:gd name="connsiteX15" fmla="*/ 678070 w 709036"/>
                  <a:gd name="connsiteY15" fmla="*/ 154604 h 795545"/>
                  <a:gd name="connsiteX16" fmla="*/ 607904 w 709036"/>
                  <a:gd name="connsiteY16" fmla="*/ 180207 h 795545"/>
                  <a:gd name="connsiteX17" fmla="*/ 533436 w 709036"/>
                  <a:gd name="connsiteY17" fmla="*/ 153127 h 795545"/>
                  <a:gd name="connsiteX18" fmla="*/ 504067 w 709036"/>
                  <a:gd name="connsiteY18" fmla="*/ 88996 h 795545"/>
                  <a:gd name="connsiteX19" fmla="*/ 606061 w 709036"/>
                  <a:gd name="connsiteY19" fmla="*/ 150296 h 795545"/>
                  <a:gd name="connsiteX20" fmla="*/ 653371 w 709036"/>
                  <a:gd name="connsiteY20" fmla="*/ 132201 h 795545"/>
                  <a:gd name="connsiteX21" fmla="*/ 673400 w 709036"/>
                  <a:gd name="connsiteY21" fmla="*/ 89734 h 795545"/>
                  <a:gd name="connsiteX22" fmla="*/ 653616 w 709036"/>
                  <a:gd name="connsiteY22" fmla="*/ 47514 h 795545"/>
                  <a:gd name="connsiteX23" fmla="*/ 606061 w 709036"/>
                  <a:gd name="connsiteY23" fmla="*/ 29665 h 795545"/>
                  <a:gd name="connsiteX24" fmla="*/ 559979 w 709036"/>
                  <a:gd name="connsiteY24" fmla="*/ 47514 h 795545"/>
                  <a:gd name="connsiteX25" fmla="*/ 539704 w 709036"/>
                  <a:gd name="connsiteY25" fmla="*/ 89734 h 795545"/>
                  <a:gd name="connsiteX26" fmla="*/ 559733 w 709036"/>
                  <a:gd name="connsiteY26" fmla="*/ 132201 h 795545"/>
                  <a:gd name="connsiteX27" fmla="*/ 606061 w 709036"/>
                  <a:gd name="connsiteY27" fmla="*/ 150296 h 79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36" h="795545">
                    <a:moveTo>
                      <a:pt x="553958" y="128016"/>
                    </a:moveTo>
                    <a:cubicBezTo>
                      <a:pt x="553958" y="229690"/>
                      <a:pt x="539335" y="330626"/>
                      <a:pt x="510089" y="430946"/>
                    </a:cubicBezTo>
                    <a:cubicBezTo>
                      <a:pt x="480842" y="531266"/>
                      <a:pt x="424685" y="613246"/>
                      <a:pt x="341493" y="677131"/>
                    </a:cubicBezTo>
                    <a:cubicBezTo>
                      <a:pt x="258301" y="741016"/>
                      <a:pt x="153358" y="780528"/>
                      <a:pt x="26666" y="795545"/>
                    </a:cubicBezTo>
                    <a:lnTo>
                      <a:pt x="12411" y="732153"/>
                    </a:lnTo>
                    <a:cubicBezTo>
                      <a:pt x="132100" y="718120"/>
                      <a:pt x="235936" y="672453"/>
                      <a:pt x="324043" y="595028"/>
                    </a:cubicBezTo>
                    <a:cubicBezTo>
                      <a:pt x="412151" y="517603"/>
                      <a:pt x="461181" y="382571"/>
                      <a:pt x="471012" y="189808"/>
                    </a:cubicBezTo>
                    <a:lnTo>
                      <a:pt x="0" y="189808"/>
                    </a:lnTo>
                    <a:lnTo>
                      <a:pt x="0" y="128016"/>
                    </a:lnTo>
                    <a:lnTo>
                      <a:pt x="553958" y="128016"/>
                    </a:lnTo>
                    <a:close/>
                    <a:moveTo>
                      <a:pt x="504067" y="88996"/>
                    </a:moveTo>
                    <a:cubicBezTo>
                      <a:pt x="504067" y="63762"/>
                      <a:pt x="514267" y="42590"/>
                      <a:pt x="534788" y="25603"/>
                    </a:cubicBezTo>
                    <a:cubicBezTo>
                      <a:pt x="555187" y="8493"/>
                      <a:pt x="579026" y="0"/>
                      <a:pt x="606061" y="0"/>
                    </a:cubicBezTo>
                    <a:cubicBezTo>
                      <a:pt x="636167" y="0"/>
                      <a:pt x="660866" y="8863"/>
                      <a:pt x="680159" y="26711"/>
                    </a:cubicBezTo>
                    <a:cubicBezTo>
                      <a:pt x="699329" y="44436"/>
                      <a:pt x="709037" y="65116"/>
                      <a:pt x="709037" y="88626"/>
                    </a:cubicBezTo>
                    <a:cubicBezTo>
                      <a:pt x="709037" y="115461"/>
                      <a:pt x="698714" y="137494"/>
                      <a:pt x="678070" y="154604"/>
                    </a:cubicBezTo>
                    <a:cubicBezTo>
                      <a:pt x="657426" y="171714"/>
                      <a:pt x="634078" y="180207"/>
                      <a:pt x="607904" y="180207"/>
                    </a:cubicBezTo>
                    <a:cubicBezTo>
                      <a:pt x="577797" y="180207"/>
                      <a:pt x="552975" y="171221"/>
                      <a:pt x="533436" y="153127"/>
                    </a:cubicBezTo>
                    <a:cubicBezTo>
                      <a:pt x="513898" y="134909"/>
                      <a:pt x="504067" y="113614"/>
                      <a:pt x="504067" y="88996"/>
                    </a:cubicBezTo>
                    <a:close/>
                    <a:moveTo>
                      <a:pt x="606061" y="150296"/>
                    </a:moveTo>
                    <a:cubicBezTo>
                      <a:pt x="624247" y="150296"/>
                      <a:pt x="639976" y="144264"/>
                      <a:pt x="653371" y="132201"/>
                    </a:cubicBezTo>
                    <a:cubicBezTo>
                      <a:pt x="666765" y="120138"/>
                      <a:pt x="673400" y="105982"/>
                      <a:pt x="673400" y="89734"/>
                    </a:cubicBezTo>
                    <a:cubicBezTo>
                      <a:pt x="673400" y="73486"/>
                      <a:pt x="666765" y="59454"/>
                      <a:pt x="653616" y="47514"/>
                    </a:cubicBezTo>
                    <a:cubicBezTo>
                      <a:pt x="640345" y="35574"/>
                      <a:pt x="624493" y="29665"/>
                      <a:pt x="606061" y="29665"/>
                    </a:cubicBezTo>
                    <a:cubicBezTo>
                      <a:pt x="588857" y="29665"/>
                      <a:pt x="573497" y="35574"/>
                      <a:pt x="559979" y="47514"/>
                    </a:cubicBezTo>
                    <a:cubicBezTo>
                      <a:pt x="546462" y="59454"/>
                      <a:pt x="539704" y="73486"/>
                      <a:pt x="539704" y="89734"/>
                    </a:cubicBezTo>
                    <a:cubicBezTo>
                      <a:pt x="539704" y="105982"/>
                      <a:pt x="546339" y="120138"/>
                      <a:pt x="559733" y="132201"/>
                    </a:cubicBezTo>
                    <a:cubicBezTo>
                      <a:pt x="573005" y="144264"/>
                      <a:pt x="588488" y="150296"/>
                      <a:pt x="606061" y="150296"/>
                    </a:cubicBezTo>
                    <a:close/>
                  </a:path>
                </a:pathLst>
              </a:custGeom>
              <a:solidFill>
                <a:srgbClr val="000000"/>
              </a:solidFill>
              <a:ln w="12274" cap="flat">
                <a:noFill/>
                <a:prstDash val="solid"/>
                <a:miter/>
              </a:ln>
            </p:spPr>
            <p:txBody>
              <a:bodyPr rtlCol="0" anchor="ctr"/>
              <a:lstStyle/>
              <a:p>
                <a:endParaRPr lang="ja-JP" altLang="en-US"/>
              </a:p>
            </p:txBody>
          </p:sp>
          <p:sp>
            <p:nvSpPr>
              <p:cNvPr id="21" name="フリーフォーム 20">
                <a:extLst>
                  <a:ext uri="{FF2B5EF4-FFF2-40B4-BE49-F238E27FC236}">
                    <a16:creationId xmlns:a16="http://schemas.microsoft.com/office/drawing/2014/main" id="{15480B35-1558-8341-8648-078BDA5F659E}"/>
                  </a:ext>
                </a:extLst>
              </p:cNvPr>
              <p:cNvSpPr/>
              <p:nvPr/>
            </p:nvSpPr>
            <p:spPr>
              <a:xfrm>
                <a:off x="6899411" y="3604935"/>
                <a:ext cx="593280" cy="683900"/>
              </a:xfrm>
              <a:custGeom>
                <a:avLst/>
                <a:gdLst>
                  <a:gd name="connsiteX0" fmla="*/ 593281 w 593280"/>
                  <a:gd name="connsiteY0" fmla="*/ 296529 h 683900"/>
                  <a:gd name="connsiteX1" fmla="*/ 373197 w 593280"/>
                  <a:gd name="connsiteY1" fmla="*/ 527574 h 683900"/>
                  <a:gd name="connsiteX2" fmla="*/ 50259 w 593280"/>
                  <a:gd name="connsiteY2" fmla="*/ 683901 h 683900"/>
                  <a:gd name="connsiteX3" fmla="*/ 0 w 593280"/>
                  <a:gd name="connsiteY3" fmla="*/ 648573 h 683900"/>
                  <a:gd name="connsiteX4" fmla="*/ 0 w 593280"/>
                  <a:gd name="connsiteY4" fmla="*/ 0 h 683900"/>
                  <a:gd name="connsiteX5" fmla="*/ 78400 w 593280"/>
                  <a:gd name="connsiteY5" fmla="*/ 0 h 683900"/>
                  <a:gd name="connsiteX6" fmla="*/ 78400 w 593280"/>
                  <a:gd name="connsiteY6" fmla="*/ 607460 h 683900"/>
                  <a:gd name="connsiteX7" fmla="*/ 345302 w 593280"/>
                  <a:gd name="connsiteY7" fmla="*/ 464181 h 683900"/>
                  <a:gd name="connsiteX8" fmla="*/ 537491 w 593280"/>
                  <a:gd name="connsiteY8" fmla="*/ 254555 h 683900"/>
                  <a:gd name="connsiteX9" fmla="*/ 593281 w 593280"/>
                  <a:gd name="connsiteY9" fmla="*/ 296529 h 68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280" h="683900">
                    <a:moveTo>
                      <a:pt x="593281" y="296529"/>
                    </a:moveTo>
                    <a:cubicBezTo>
                      <a:pt x="547445" y="374447"/>
                      <a:pt x="474084" y="451379"/>
                      <a:pt x="373197" y="527574"/>
                    </a:cubicBezTo>
                    <a:cubicBezTo>
                      <a:pt x="272309" y="603768"/>
                      <a:pt x="164664" y="655836"/>
                      <a:pt x="50259" y="683901"/>
                    </a:cubicBezTo>
                    <a:lnTo>
                      <a:pt x="0" y="648573"/>
                    </a:lnTo>
                    <a:lnTo>
                      <a:pt x="0" y="0"/>
                    </a:lnTo>
                    <a:lnTo>
                      <a:pt x="78400" y="0"/>
                    </a:lnTo>
                    <a:lnTo>
                      <a:pt x="78400" y="607460"/>
                    </a:lnTo>
                    <a:cubicBezTo>
                      <a:pt x="172774" y="578657"/>
                      <a:pt x="261741" y="530897"/>
                      <a:pt x="345302" y="464181"/>
                    </a:cubicBezTo>
                    <a:cubicBezTo>
                      <a:pt x="428863" y="397465"/>
                      <a:pt x="492885" y="327672"/>
                      <a:pt x="537491" y="254555"/>
                    </a:cubicBezTo>
                    <a:lnTo>
                      <a:pt x="593281" y="296529"/>
                    </a:lnTo>
                    <a:close/>
                  </a:path>
                </a:pathLst>
              </a:custGeom>
              <a:solidFill>
                <a:srgbClr val="000000"/>
              </a:solidFill>
              <a:ln w="12274" cap="flat">
                <a:noFill/>
                <a:prstDash val="solid"/>
                <a:miter/>
              </a:ln>
            </p:spPr>
            <p:txBody>
              <a:bodyPr rtlCol="0" anchor="ctr"/>
              <a:lstStyle/>
              <a:p>
                <a:endParaRPr lang="ja-JP" altLang="en-US"/>
              </a:p>
            </p:txBody>
          </p:sp>
          <p:sp>
            <p:nvSpPr>
              <p:cNvPr id="22" name="フリーフォーム 21">
                <a:extLst>
                  <a:ext uri="{FF2B5EF4-FFF2-40B4-BE49-F238E27FC236}">
                    <a16:creationId xmlns:a16="http://schemas.microsoft.com/office/drawing/2014/main" id="{E580DF08-A384-E345-9A7A-9688273EE247}"/>
                  </a:ext>
                </a:extLst>
              </p:cNvPr>
              <p:cNvSpPr/>
              <p:nvPr/>
            </p:nvSpPr>
            <p:spPr>
              <a:xfrm>
                <a:off x="7640643" y="3577239"/>
                <a:ext cx="717638" cy="720089"/>
              </a:xfrm>
              <a:custGeom>
                <a:avLst/>
                <a:gdLst>
                  <a:gd name="connsiteX0" fmla="*/ 207673 w 717638"/>
                  <a:gd name="connsiteY0" fmla="*/ 462950 h 720089"/>
                  <a:gd name="connsiteX1" fmla="*/ 127430 w 717638"/>
                  <a:gd name="connsiteY1" fmla="*/ 462950 h 720089"/>
                  <a:gd name="connsiteX2" fmla="*/ 127430 w 717638"/>
                  <a:gd name="connsiteY2" fmla="*/ 250370 h 720089"/>
                  <a:gd name="connsiteX3" fmla="*/ 0 w 717638"/>
                  <a:gd name="connsiteY3" fmla="*/ 250370 h 720089"/>
                  <a:gd name="connsiteX4" fmla="*/ 0 w 717638"/>
                  <a:gd name="connsiteY4" fmla="*/ 189439 h 720089"/>
                  <a:gd name="connsiteX5" fmla="*/ 127307 w 717638"/>
                  <a:gd name="connsiteY5" fmla="*/ 189439 h 720089"/>
                  <a:gd name="connsiteX6" fmla="*/ 127307 w 717638"/>
                  <a:gd name="connsiteY6" fmla="*/ 12186 h 720089"/>
                  <a:gd name="connsiteX7" fmla="*/ 207550 w 717638"/>
                  <a:gd name="connsiteY7" fmla="*/ 12186 h 720089"/>
                  <a:gd name="connsiteX8" fmla="*/ 207550 w 717638"/>
                  <a:gd name="connsiteY8" fmla="*/ 189439 h 720089"/>
                  <a:gd name="connsiteX9" fmla="*/ 505050 w 717638"/>
                  <a:gd name="connsiteY9" fmla="*/ 189439 h 720089"/>
                  <a:gd name="connsiteX10" fmla="*/ 505050 w 717638"/>
                  <a:gd name="connsiteY10" fmla="*/ 0 h 720089"/>
                  <a:gd name="connsiteX11" fmla="*/ 585293 w 717638"/>
                  <a:gd name="connsiteY11" fmla="*/ 0 h 720089"/>
                  <a:gd name="connsiteX12" fmla="*/ 585293 w 717638"/>
                  <a:gd name="connsiteY12" fmla="*/ 189439 h 720089"/>
                  <a:gd name="connsiteX13" fmla="*/ 717638 w 717638"/>
                  <a:gd name="connsiteY13" fmla="*/ 189439 h 720089"/>
                  <a:gd name="connsiteX14" fmla="*/ 717638 w 717638"/>
                  <a:gd name="connsiteY14" fmla="*/ 250370 h 720089"/>
                  <a:gd name="connsiteX15" fmla="*/ 585293 w 717638"/>
                  <a:gd name="connsiteY15" fmla="*/ 250370 h 720089"/>
                  <a:gd name="connsiteX16" fmla="*/ 585293 w 717638"/>
                  <a:gd name="connsiteY16" fmla="*/ 352044 h 720089"/>
                  <a:gd name="connsiteX17" fmla="*/ 154833 w 717638"/>
                  <a:gd name="connsiteY17" fmla="*/ 720090 h 720089"/>
                  <a:gd name="connsiteX18" fmla="*/ 139595 w 717638"/>
                  <a:gd name="connsiteY18" fmla="*/ 657436 h 720089"/>
                  <a:gd name="connsiteX19" fmla="*/ 421490 w 717638"/>
                  <a:gd name="connsiteY19" fmla="*/ 572625 h 720089"/>
                  <a:gd name="connsiteX20" fmla="*/ 504927 w 717638"/>
                  <a:gd name="connsiteY20" fmla="*/ 353767 h 720089"/>
                  <a:gd name="connsiteX21" fmla="*/ 504927 w 717638"/>
                  <a:gd name="connsiteY21" fmla="*/ 250370 h 720089"/>
                  <a:gd name="connsiteX22" fmla="*/ 207673 w 717638"/>
                  <a:gd name="connsiteY22" fmla="*/ 250370 h 720089"/>
                  <a:gd name="connsiteX23" fmla="*/ 207673 w 717638"/>
                  <a:gd name="connsiteY23" fmla="*/ 462950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7638" h="720089">
                    <a:moveTo>
                      <a:pt x="207673" y="462950"/>
                    </a:moveTo>
                    <a:lnTo>
                      <a:pt x="127430" y="462950"/>
                    </a:lnTo>
                    <a:lnTo>
                      <a:pt x="127430" y="250370"/>
                    </a:lnTo>
                    <a:lnTo>
                      <a:pt x="0" y="250370"/>
                    </a:lnTo>
                    <a:lnTo>
                      <a:pt x="0" y="189439"/>
                    </a:lnTo>
                    <a:lnTo>
                      <a:pt x="127307" y="189439"/>
                    </a:lnTo>
                    <a:lnTo>
                      <a:pt x="127307" y="12186"/>
                    </a:lnTo>
                    <a:lnTo>
                      <a:pt x="207550" y="12186"/>
                    </a:lnTo>
                    <a:lnTo>
                      <a:pt x="207550" y="189439"/>
                    </a:lnTo>
                    <a:lnTo>
                      <a:pt x="505050" y="189439"/>
                    </a:lnTo>
                    <a:lnTo>
                      <a:pt x="505050" y="0"/>
                    </a:lnTo>
                    <a:lnTo>
                      <a:pt x="585293" y="0"/>
                    </a:lnTo>
                    <a:lnTo>
                      <a:pt x="585293" y="189439"/>
                    </a:lnTo>
                    <a:lnTo>
                      <a:pt x="717638" y="189439"/>
                    </a:lnTo>
                    <a:lnTo>
                      <a:pt x="717638" y="250370"/>
                    </a:lnTo>
                    <a:lnTo>
                      <a:pt x="585293" y="250370"/>
                    </a:lnTo>
                    <a:lnTo>
                      <a:pt x="585293" y="352044"/>
                    </a:lnTo>
                    <a:cubicBezTo>
                      <a:pt x="585293" y="586781"/>
                      <a:pt x="441765" y="709381"/>
                      <a:pt x="154833" y="720090"/>
                    </a:cubicBezTo>
                    <a:lnTo>
                      <a:pt x="139595" y="657436"/>
                    </a:lnTo>
                    <a:cubicBezTo>
                      <a:pt x="271818" y="651774"/>
                      <a:pt x="365823" y="623586"/>
                      <a:pt x="421490" y="572625"/>
                    </a:cubicBezTo>
                    <a:cubicBezTo>
                      <a:pt x="477156" y="521665"/>
                      <a:pt x="504927" y="448671"/>
                      <a:pt x="504927" y="353767"/>
                    </a:cubicBezTo>
                    <a:lnTo>
                      <a:pt x="504927" y="250370"/>
                    </a:lnTo>
                    <a:lnTo>
                      <a:pt x="207673" y="250370"/>
                    </a:lnTo>
                    <a:lnTo>
                      <a:pt x="207673" y="462950"/>
                    </a:lnTo>
                    <a:close/>
                  </a:path>
                </a:pathLst>
              </a:custGeom>
              <a:solidFill>
                <a:srgbClr val="000000"/>
              </a:solidFill>
              <a:ln w="12274" cap="flat">
                <a:noFill/>
                <a:prstDash val="solid"/>
                <a:miter/>
              </a:ln>
            </p:spPr>
            <p:txBody>
              <a:bodyPr rtlCol="0" anchor="ctr"/>
              <a:lstStyle/>
              <a:p>
                <a:endParaRPr lang="ja-JP" altLang="en-US"/>
              </a:p>
            </p:txBody>
          </p:sp>
          <p:sp>
            <p:nvSpPr>
              <p:cNvPr id="23" name="フリーフォーム 22">
                <a:extLst>
                  <a:ext uri="{FF2B5EF4-FFF2-40B4-BE49-F238E27FC236}">
                    <a16:creationId xmlns:a16="http://schemas.microsoft.com/office/drawing/2014/main" id="{173FDFF7-AC5E-5E47-8900-353FD9D28CDF}"/>
                  </a:ext>
                </a:extLst>
              </p:cNvPr>
              <p:cNvSpPr/>
              <p:nvPr/>
            </p:nvSpPr>
            <p:spPr>
              <a:xfrm>
                <a:off x="8489275" y="3512123"/>
                <a:ext cx="752660" cy="785944"/>
              </a:xfrm>
              <a:custGeom>
                <a:avLst/>
                <a:gdLst>
                  <a:gd name="connsiteX0" fmla="*/ 251542 w 752660"/>
                  <a:gd name="connsiteY0" fmla="*/ 372970 h 785944"/>
                  <a:gd name="connsiteX1" fmla="*/ 62793 w 752660"/>
                  <a:gd name="connsiteY1" fmla="*/ 728337 h 785944"/>
                  <a:gd name="connsiteX2" fmla="*/ 0 w 752660"/>
                  <a:gd name="connsiteY2" fmla="*/ 687963 h 785944"/>
                  <a:gd name="connsiteX3" fmla="*/ 113544 w 752660"/>
                  <a:gd name="connsiteY3" fmla="*/ 522281 h 785944"/>
                  <a:gd name="connsiteX4" fmla="*/ 172651 w 752660"/>
                  <a:gd name="connsiteY4" fmla="*/ 359922 h 785944"/>
                  <a:gd name="connsiteX5" fmla="*/ 251542 w 752660"/>
                  <a:gd name="connsiteY5" fmla="*/ 372970 h 785944"/>
                  <a:gd name="connsiteX6" fmla="*/ 417680 w 752660"/>
                  <a:gd name="connsiteY6" fmla="*/ 785944 h 785944"/>
                  <a:gd name="connsiteX7" fmla="*/ 336455 w 752660"/>
                  <a:gd name="connsiteY7" fmla="*/ 785944 h 785944"/>
                  <a:gd name="connsiteX8" fmla="*/ 336455 w 752660"/>
                  <a:gd name="connsiteY8" fmla="*/ 269695 h 785944"/>
                  <a:gd name="connsiteX9" fmla="*/ 29246 w 752660"/>
                  <a:gd name="connsiteY9" fmla="*/ 269695 h 785944"/>
                  <a:gd name="connsiteX10" fmla="*/ 29246 w 752660"/>
                  <a:gd name="connsiteY10" fmla="*/ 209626 h 785944"/>
                  <a:gd name="connsiteX11" fmla="*/ 336455 w 752660"/>
                  <a:gd name="connsiteY11" fmla="*/ 209626 h 785944"/>
                  <a:gd name="connsiteX12" fmla="*/ 336455 w 752660"/>
                  <a:gd name="connsiteY12" fmla="*/ 68439 h 785944"/>
                  <a:gd name="connsiteX13" fmla="*/ 417680 w 752660"/>
                  <a:gd name="connsiteY13" fmla="*/ 68439 h 785944"/>
                  <a:gd name="connsiteX14" fmla="*/ 417680 w 752660"/>
                  <a:gd name="connsiteY14" fmla="*/ 209626 h 785944"/>
                  <a:gd name="connsiteX15" fmla="*/ 716163 w 752660"/>
                  <a:gd name="connsiteY15" fmla="*/ 209626 h 785944"/>
                  <a:gd name="connsiteX16" fmla="*/ 716163 w 752660"/>
                  <a:gd name="connsiteY16" fmla="*/ 269695 h 785944"/>
                  <a:gd name="connsiteX17" fmla="*/ 417680 w 752660"/>
                  <a:gd name="connsiteY17" fmla="*/ 269695 h 785944"/>
                  <a:gd name="connsiteX18" fmla="*/ 417680 w 752660"/>
                  <a:gd name="connsiteY18" fmla="*/ 785944 h 785944"/>
                  <a:gd name="connsiteX19" fmla="*/ 752660 w 752660"/>
                  <a:gd name="connsiteY19" fmla="*/ 683901 h 785944"/>
                  <a:gd name="connsiteX20" fmla="*/ 689867 w 752660"/>
                  <a:gd name="connsiteY20" fmla="*/ 729322 h 785944"/>
                  <a:gd name="connsiteX21" fmla="*/ 578289 w 752660"/>
                  <a:gd name="connsiteY21" fmla="*/ 560070 h 785944"/>
                  <a:gd name="connsiteX22" fmla="*/ 504927 w 752660"/>
                  <a:gd name="connsiteY22" fmla="*/ 370631 h 785944"/>
                  <a:gd name="connsiteX23" fmla="*/ 580132 w 752660"/>
                  <a:gd name="connsiteY23" fmla="*/ 355983 h 785944"/>
                  <a:gd name="connsiteX24" fmla="*/ 752660 w 752660"/>
                  <a:gd name="connsiteY24" fmla="*/ 683901 h 785944"/>
                  <a:gd name="connsiteX25" fmla="*/ 517338 w 752660"/>
                  <a:gd name="connsiteY25" fmla="*/ 88996 h 785944"/>
                  <a:gd name="connsiteX26" fmla="*/ 548059 w 752660"/>
                  <a:gd name="connsiteY26" fmla="*/ 25603 h 785944"/>
                  <a:gd name="connsiteX27" fmla="*/ 619331 w 752660"/>
                  <a:gd name="connsiteY27" fmla="*/ 0 h 785944"/>
                  <a:gd name="connsiteX28" fmla="*/ 693430 w 752660"/>
                  <a:gd name="connsiteY28" fmla="*/ 26711 h 785944"/>
                  <a:gd name="connsiteX29" fmla="*/ 722308 w 752660"/>
                  <a:gd name="connsiteY29" fmla="*/ 88626 h 785944"/>
                  <a:gd name="connsiteX30" fmla="*/ 691342 w 752660"/>
                  <a:gd name="connsiteY30" fmla="*/ 154604 h 785944"/>
                  <a:gd name="connsiteX31" fmla="*/ 621175 w 752660"/>
                  <a:gd name="connsiteY31" fmla="*/ 180207 h 785944"/>
                  <a:gd name="connsiteX32" fmla="*/ 546708 w 752660"/>
                  <a:gd name="connsiteY32" fmla="*/ 153127 h 785944"/>
                  <a:gd name="connsiteX33" fmla="*/ 517338 w 752660"/>
                  <a:gd name="connsiteY33" fmla="*/ 88996 h 785944"/>
                  <a:gd name="connsiteX34" fmla="*/ 619331 w 752660"/>
                  <a:gd name="connsiteY34" fmla="*/ 150419 h 785944"/>
                  <a:gd name="connsiteX35" fmla="*/ 666642 w 752660"/>
                  <a:gd name="connsiteY35" fmla="*/ 132324 h 785944"/>
                  <a:gd name="connsiteX36" fmla="*/ 686672 w 752660"/>
                  <a:gd name="connsiteY36" fmla="*/ 89857 h 785944"/>
                  <a:gd name="connsiteX37" fmla="*/ 666888 w 752660"/>
                  <a:gd name="connsiteY37" fmla="*/ 47637 h 785944"/>
                  <a:gd name="connsiteX38" fmla="*/ 619331 w 752660"/>
                  <a:gd name="connsiteY38" fmla="*/ 29788 h 785944"/>
                  <a:gd name="connsiteX39" fmla="*/ 573250 w 752660"/>
                  <a:gd name="connsiteY39" fmla="*/ 47637 h 785944"/>
                  <a:gd name="connsiteX40" fmla="*/ 552975 w 752660"/>
                  <a:gd name="connsiteY40" fmla="*/ 89857 h 785944"/>
                  <a:gd name="connsiteX41" fmla="*/ 573005 w 752660"/>
                  <a:gd name="connsiteY41" fmla="*/ 132324 h 785944"/>
                  <a:gd name="connsiteX42" fmla="*/ 619331 w 752660"/>
                  <a:gd name="connsiteY42" fmla="*/ 150419 h 7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52660" h="785944">
                    <a:moveTo>
                      <a:pt x="251542" y="372970"/>
                    </a:moveTo>
                    <a:cubicBezTo>
                      <a:pt x="212834" y="519203"/>
                      <a:pt x="149917" y="637618"/>
                      <a:pt x="62793" y="728337"/>
                    </a:cubicBezTo>
                    <a:lnTo>
                      <a:pt x="0" y="687963"/>
                    </a:lnTo>
                    <a:cubicBezTo>
                      <a:pt x="45835" y="636387"/>
                      <a:pt x="83683" y="581242"/>
                      <a:pt x="113544" y="522281"/>
                    </a:cubicBezTo>
                    <a:cubicBezTo>
                      <a:pt x="143405" y="463319"/>
                      <a:pt x="163066" y="409159"/>
                      <a:pt x="172651" y="359922"/>
                    </a:cubicBezTo>
                    <a:lnTo>
                      <a:pt x="251542" y="372970"/>
                    </a:lnTo>
                    <a:close/>
                    <a:moveTo>
                      <a:pt x="417680" y="785944"/>
                    </a:moveTo>
                    <a:lnTo>
                      <a:pt x="336455" y="785944"/>
                    </a:lnTo>
                    <a:lnTo>
                      <a:pt x="336455" y="269695"/>
                    </a:lnTo>
                    <a:lnTo>
                      <a:pt x="29246" y="269695"/>
                    </a:lnTo>
                    <a:lnTo>
                      <a:pt x="29246" y="209626"/>
                    </a:lnTo>
                    <a:lnTo>
                      <a:pt x="336455" y="209626"/>
                    </a:lnTo>
                    <a:lnTo>
                      <a:pt x="336455" y="68439"/>
                    </a:lnTo>
                    <a:lnTo>
                      <a:pt x="417680" y="68439"/>
                    </a:lnTo>
                    <a:lnTo>
                      <a:pt x="417680" y="209626"/>
                    </a:lnTo>
                    <a:lnTo>
                      <a:pt x="716163" y="209626"/>
                    </a:lnTo>
                    <a:lnTo>
                      <a:pt x="716163" y="269695"/>
                    </a:lnTo>
                    <a:lnTo>
                      <a:pt x="417680" y="269695"/>
                    </a:lnTo>
                    <a:lnTo>
                      <a:pt x="417680" y="785944"/>
                    </a:lnTo>
                    <a:close/>
                    <a:moveTo>
                      <a:pt x="752660" y="683901"/>
                    </a:moveTo>
                    <a:lnTo>
                      <a:pt x="689867" y="729322"/>
                    </a:lnTo>
                    <a:cubicBezTo>
                      <a:pt x="649930" y="686732"/>
                      <a:pt x="612696" y="630356"/>
                      <a:pt x="578289" y="560070"/>
                    </a:cubicBezTo>
                    <a:cubicBezTo>
                      <a:pt x="543882" y="489784"/>
                      <a:pt x="519428" y="426638"/>
                      <a:pt x="504927" y="370631"/>
                    </a:cubicBezTo>
                    <a:lnTo>
                      <a:pt x="580132" y="355983"/>
                    </a:lnTo>
                    <a:cubicBezTo>
                      <a:pt x="613556" y="475136"/>
                      <a:pt x="671066" y="584442"/>
                      <a:pt x="752660" y="683901"/>
                    </a:cubicBezTo>
                    <a:close/>
                    <a:moveTo>
                      <a:pt x="517338" y="88996"/>
                    </a:moveTo>
                    <a:cubicBezTo>
                      <a:pt x="517338" y="63762"/>
                      <a:pt x="527538" y="42590"/>
                      <a:pt x="548059" y="25603"/>
                    </a:cubicBezTo>
                    <a:cubicBezTo>
                      <a:pt x="568458" y="8493"/>
                      <a:pt x="592298" y="0"/>
                      <a:pt x="619331" y="0"/>
                    </a:cubicBezTo>
                    <a:cubicBezTo>
                      <a:pt x="649438" y="0"/>
                      <a:pt x="674138" y="8863"/>
                      <a:pt x="693430" y="26711"/>
                    </a:cubicBezTo>
                    <a:cubicBezTo>
                      <a:pt x="712600" y="44559"/>
                      <a:pt x="722308" y="65116"/>
                      <a:pt x="722308" y="88626"/>
                    </a:cubicBezTo>
                    <a:cubicBezTo>
                      <a:pt x="722308" y="115461"/>
                      <a:pt x="711986" y="137494"/>
                      <a:pt x="691342" y="154604"/>
                    </a:cubicBezTo>
                    <a:cubicBezTo>
                      <a:pt x="670697" y="171714"/>
                      <a:pt x="647349" y="180207"/>
                      <a:pt x="621175" y="180207"/>
                    </a:cubicBezTo>
                    <a:cubicBezTo>
                      <a:pt x="591068" y="180207"/>
                      <a:pt x="566246" y="171221"/>
                      <a:pt x="546708" y="153127"/>
                    </a:cubicBezTo>
                    <a:cubicBezTo>
                      <a:pt x="527047" y="135032"/>
                      <a:pt x="517338" y="113614"/>
                      <a:pt x="517338" y="88996"/>
                    </a:cubicBezTo>
                    <a:close/>
                    <a:moveTo>
                      <a:pt x="619331" y="150419"/>
                    </a:moveTo>
                    <a:cubicBezTo>
                      <a:pt x="637519" y="150419"/>
                      <a:pt x="653247" y="144387"/>
                      <a:pt x="666642" y="132324"/>
                    </a:cubicBezTo>
                    <a:cubicBezTo>
                      <a:pt x="680036" y="120261"/>
                      <a:pt x="686672" y="106106"/>
                      <a:pt x="686672" y="89857"/>
                    </a:cubicBezTo>
                    <a:cubicBezTo>
                      <a:pt x="686672" y="73609"/>
                      <a:pt x="680036" y="59577"/>
                      <a:pt x="666888" y="47637"/>
                    </a:cubicBezTo>
                    <a:cubicBezTo>
                      <a:pt x="653616" y="35697"/>
                      <a:pt x="637764" y="29788"/>
                      <a:pt x="619331" y="29788"/>
                    </a:cubicBezTo>
                    <a:cubicBezTo>
                      <a:pt x="602128" y="29788"/>
                      <a:pt x="586768" y="35697"/>
                      <a:pt x="573250" y="47637"/>
                    </a:cubicBezTo>
                    <a:cubicBezTo>
                      <a:pt x="559733" y="59577"/>
                      <a:pt x="552975" y="73609"/>
                      <a:pt x="552975" y="89857"/>
                    </a:cubicBezTo>
                    <a:cubicBezTo>
                      <a:pt x="552975" y="106106"/>
                      <a:pt x="559610" y="120261"/>
                      <a:pt x="573005" y="132324"/>
                    </a:cubicBezTo>
                    <a:cubicBezTo>
                      <a:pt x="586276" y="144387"/>
                      <a:pt x="601759" y="150419"/>
                      <a:pt x="619331" y="150419"/>
                    </a:cubicBezTo>
                    <a:close/>
                  </a:path>
                </a:pathLst>
              </a:custGeom>
              <a:solidFill>
                <a:srgbClr val="000000"/>
              </a:solidFill>
              <a:ln w="12274" cap="flat">
                <a:noFill/>
                <a:prstDash val="solid"/>
                <a:miter/>
              </a:ln>
            </p:spPr>
            <p:txBody>
              <a:bodyPr rtlCol="0" anchor="ctr"/>
              <a:lstStyle/>
              <a:p>
                <a:endParaRPr lang="ja-JP" altLang="en-US"/>
              </a:p>
            </p:txBody>
          </p:sp>
        </p:grpSp>
        <p:sp>
          <p:nvSpPr>
            <p:cNvPr id="17" name="フリーフォーム 16">
              <a:extLst>
                <a:ext uri="{FF2B5EF4-FFF2-40B4-BE49-F238E27FC236}">
                  <a16:creationId xmlns:a16="http://schemas.microsoft.com/office/drawing/2014/main" id="{35FF6574-093D-2542-9730-66B63E54554E}"/>
                </a:ext>
              </a:extLst>
            </p:cNvPr>
            <p:cNvSpPr/>
            <p:nvPr/>
          </p:nvSpPr>
          <p:spPr>
            <a:xfrm>
              <a:off x="6037752" y="2259876"/>
              <a:ext cx="1807830" cy="1810905"/>
            </a:xfrm>
            <a:custGeom>
              <a:avLst/>
              <a:gdLst>
                <a:gd name="connsiteX0" fmla="*/ 9585 w 1255498"/>
                <a:gd name="connsiteY0" fmla="*/ 518465 h 1257633"/>
                <a:gd name="connsiteX1" fmla="*/ 0 w 1255498"/>
                <a:gd name="connsiteY1" fmla="*/ 628755 h 1257633"/>
                <a:gd name="connsiteX2" fmla="*/ 627811 w 1255498"/>
                <a:gd name="connsiteY2" fmla="*/ 1257634 h 1257633"/>
                <a:gd name="connsiteX3" fmla="*/ 1226744 w 1255498"/>
                <a:gd name="connsiteY3" fmla="*/ 817825 h 1257633"/>
                <a:gd name="connsiteX4" fmla="*/ 402689 w 1255498"/>
                <a:gd name="connsiteY4" fmla="*/ 341212 h 1257633"/>
                <a:gd name="connsiteX5" fmla="*/ 627688 w 1255498"/>
                <a:gd name="connsiteY5" fmla="*/ 263417 h 1257633"/>
                <a:gd name="connsiteX6" fmla="*/ 990562 w 1255498"/>
                <a:gd name="connsiteY6" fmla="*/ 591458 h 1257633"/>
                <a:gd name="connsiteX7" fmla="*/ 1245914 w 1255498"/>
                <a:gd name="connsiteY7" fmla="*/ 739169 h 1257633"/>
                <a:gd name="connsiteX8" fmla="*/ 1255499 w 1255498"/>
                <a:gd name="connsiteY8" fmla="*/ 628879 h 1257633"/>
                <a:gd name="connsiteX9" fmla="*/ 627688 w 1255498"/>
                <a:gd name="connsiteY9" fmla="*/ 0 h 1257633"/>
                <a:gd name="connsiteX10" fmla="*/ 28755 w 1255498"/>
                <a:gd name="connsiteY10" fmla="*/ 439809 h 1257633"/>
                <a:gd name="connsiteX11" fmla="*/ 852810 w 1255498"/>
                <a:gd name="connsiteY11" fmla="*/ 916422 h 1257633"/>
                <a:gd name="connsiteX12" fmla="*/ 627811 w 1255498"/>
                <a:gd name="connsiteY12" fmla="*/ 994216 h 1257633"/>
                <a:gd name="connsiteX13" fmla="*/ 264936 w 1255498"/>
                <a:gd name="connsiteY13" fmla="*/ 666175 h 1257633"/>
                <a:gd name="connsiteX14" fmla="*/ 9585 w 1255498"/>
                <a:gd name="connsiteY14" fmla="*/ 518465 h 12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5498" h="1257633">
                  <a:moveTo>
                    <a:pt x="9585" y="518465"/>
                  </a:moveTo>
                  <a:cubicBezTo>
                    <a:pt x="3195" y="554285"/>
                    <a:pt x="0" y="591212"/>
                    <a:pt x="0" y="628755"/>
                  </a:cubicBezTo>
                  <a:cubicBezTo>
                    <a:pt x="0" y="976122"/>
                    <a:pt x="281034" y="1257634"/>
                    <a:pt x="627811" y="1257634"/>
                  </a:cubicBezTo>
                  <a:cubicBezTo>
                    <a:pt x="908845" y="1257634"/>
                    <a:pt x="1146624" y="1072749"/>
                    <a:pt x="1226744" y="817825"/>
                  </a:cubicBezTo>
                  <a:lnTo>
                    <a:pt x="402689" y="341212"/>
                  </a:lnTo>
                  <a:cubicBezTo>
                    <a:pt x="464622" y="292467"/>
                    <a:pt x="542776" y="263417"/>
                    <a:pt x="627688" y="263417"/>
                  </a:cubicBezTo>
                  <a:cubicBezTo>
                    <a:pt x="816560" y="263417"/>
                    <a:pt x="971884" y="407189"/>
                    <a:pt x="990562" y="591458"/>
                  </a:cubicBezTo>
                  <a:lnTo>
                    <a:pt x="1245914" y="739169"/>
                  </a:lnTo>
                  <a:cubicBezTo>
                    <a:pt x="1252304" y="703349"/>
                    <a:pt x="1255499" y="666422"/>
                    <a:pt x="1255499" y="628879"/>
                  </a:cubicBezTo>
                  <a:cubicBezTo>
                    <a:pt x="1255499" y="281512"/>
                    <a:pt x="974464" y="0"/>
                    <a:pt x="627688" y="0"/>
                  </a:cubicBezTo>
                  <a:cubicBezTo>
                    <a:pt x="346654" y="0"/>
                    <a:pt x="108875" y="184885"/>
                    <a:pt x="28755" y="439809"/>
                  </a:cubicBezTo>
                  <a:lnTo>
                    <a:pt x="852810" y="916422"/>
                  </a:lnTo>
                  <a:cubicBezTo>
                    <a:pt x="790877" y="965167"/>
                    <a:pt x="712723" y="994216"/>
                    <a:pt x="627811" y="994216"/>
                  </a:cubicBezTo>
                  <a:cubicBezTo>
                    <a:pt x="438939" y="994216"/>
                    <a:pt x="283615" y="850445"/>
                    <a:pt x="264936" y="666175"/>
                  </a:cubicBezTo>
                  <a:lnTo>
                    <a:pt x="9585" y="518465"/>
                  </a:lnTo>
                  <a:close/>
                </a:path>
              </a:pathLst>
            </a:custGeom>
            <a:solidFill>
              <a:srgbClr val="000000"/>
            </a:solidFill>
            <a:ln w="12274" cap="flat">
              <a:noFill/>
              <a:prstDash val="solid"/>
              <a:miter/>
            </a:ln>
          </p:spPr>
          <p:txBody>
            <a:bodyPr rtlCol="0" anchor="ctr"/>
            <a:lstStyle/>
            <a:p>
              <a:endParaRPr lang="ja-JP" altLang="en-US"/>
            </a:p>
          </p:txBody>
        </p:sp>
        <p:sp>
          <p:nvSpPr>
            <p:cNvPr id="18" name="フリーフォーム 17">
              <a:extLst>
                <a:ext uri="{FF2B5EF4-FFF2-40B4-BE49-F238E27FC236}">
                  <a16:creationId xmlns:a16="http://schemas.microsoft.com/office/drawing/2014/main" id="{138F740C-0184-5347-BA19-B1FD5FFA2EA0}"/>
                </a:ext>
              </a:extLst>
            </p:cNvPr>
            <p:cNvSpPr/>
            <p:nvPr/>
          </p:nvSpPr>
          <p:spPr>
            <a:xfrm>
              <a:off x="4159498" y="2768567"/>
              <a:ext cx="379011" cy="1449327"/>
            </a:xfrm>
            <a:custGeom>
              <a:avLst/>
              <a:gdLst>
                <a:gd name="connsiteX0" fmla="*/ 263216 w 263215"/>
                <a:gd name="connsiteY0" fmla="*/ 511941 h 1006525"/>
                <a:gd name="connsiteX1" fmla="*/ 0 w 263215"/>
                <a:gd name="connsiteY1" fmla="*/ 1006526 h 1006525"/>
                <a:gd name="connsiteX2" fmla="*/ 0 w 263215"/>
                <a:gd name="connsiteY2" fmla="*/ 0 h 1006525"/>
                <a:gd name="connsiteX3" fmla="*/ 263216 w 263215"/>
                <a:gd name="connsiteY3" fmla="*/ 0 h 1006525"/>
              </a:gdLst>
              <a:ahLst/>
              <a:cxnLst>
                <a:cxn ang="0">
                  <a:pos x="connsiteX0" y="connsiteY0"/>
                </a:cxn>
                <a:cxn ang="0">
                  <a:pos x="connsiteX1" y="connsiteY1"/>
                </a:cxn>
                <a:cxn ang="0">
                  <a:pos x="connsiteX2" y="connsiteY2"/>
                </a:cxn>
                <a:cxn ang="0">
                  <a:pos x="connsiteX3" y="connsiteY3"/>
                </a:cxn>
              </a:cxnLst>
              <a:rect l="l" t="t" r="r" b="b"/>
              <a:pathLst>
                <a:path w="263215" h="1006525">
                  <a:moveTo>
                    <a:pt x="263216" y="511941"/>
                  </a:moveTo>
                  <a:lnTo>
                    <a:pt x="0" y="1006526"/>
                  </a:lnTo>
                  <a:lnTo>
                    <a:pt x="0" y="0"/>
                  </a:lnTo>
                  <a:lnTo>
                    <a:pt x="263216" y="0"/>
                  </a:lnTo>
                  <a:close/>
                </a:path>
              </a:pathLst>
            </a:custGeom>
            <a:solidFill>
              <a:srgbClr val="000000"/>
            </a:solidFill>
            <a:ln w="12274" cap="flat">
              <a:noFill/>
              <a:prstDash val="solid"/>
              <a:miter/>
            </a:ln>
          </p:spPr>
          <p:txBody>
            <a:bodyPr rtlCol="0" anchor="ctr"/>
            <a:lstStyle/>
            <a:p>
              <a:endParaRPr lang="ja-JP" altLang="en-US"/>
            </a:p>
          </p:txBody>
        </p:sp>
        <p:sp>
          <p:nvSpPr>
            <p:cNvPr id="19" name="フリーフォーム 18">
              <a:extLst>
                <a:ext uri="{FF2B5EF4-FFF2-40B4-BE49-F238E27FC236}">
                  <a16:creationId xmlns:a16="http://schemas.microsoft.com/office/drawing/2014/main" id="{1A74B081-335B-8E48-8DDF-4E84C911E3E0}"/>
                </a:ext>
              </a:extLst>
            </p:cNvPr>
            <p:cNvSpPr/>
            <p:nvPr/>
          </p:nvSpPr>
          <p:spPr>
            <a:xfrm>
              <a:off x="4159498" y="1862848"/>
              <a:ext cx="1808361" cy="1811437"/>
            </a:xfrm>
            <a:custGeom>
              <a:avLst/>
              <a:gdLst>
                <a:gd name="connsiteX0" fmla="*/ 627934 w 1255867"/>
                <a:gd name="connsiteY0" fmla="*/ 0 h 1258003"/>
                <a:gd name="connsiteX1" fmla="*/ 0 w 1255867"/>
                <a:gd name="connsiteY1" fmla="*/ 629002 h 1258003"/>
                <a:gd name="connsiteX2" fmla="*/ 263216 w 1255867"/>
                <a:gd name="connsiteY2" fmla="*/ 1140942 h 1258003"/>
                <a:gd name="connsiteX3" fmla="*/ 263216 w 1255867"/>
                <a:gd name="connsiteY3" fmla="*/ 629002 h 1258003"/>
                <a:gd name="connsiteX4" fmla="*/ 263216 w 1255867"/>
                <a:gd name="connsiteY4" fmla="*/ 629002 h 1258003"/>
                <a:gd name="connsiteX5" fmla="*/ 263216 w 1255867"/>
                <a:gd name="connsiteY5" fmla="*/ 629002 h 1258003"/>
                <a:gd name="connsiteX6" fmla="*/ 627934 w 1255867"/>
                <a:gd name="connsiteY6" fmla="*/ 263664 h 1258003"/>
                <a:gd name="connsiteX7" fmla="*/ 992651 w 1255867"/>
                <a:gd name="connsiteY7" fmla="*/ 629002 h 1258003"/>
                <a:gd name="connsiteX8" fmla="*/ 627934 w 1255867"/>
                <a:gd name="connsiteY8" fmla="*/ 994340 h 1258003"/>
                <a:gd name="connsiteX9" fmla="*/ 341984 w 1255867"/>
                <a:gd name="connsiteY9" fmla="*/ 855614 h 1258003"/>
                <a:gd name="connsiteX10" fmla="*/ 341984 w 1255867"/>
                <a:gd name="connsiteY10" fmla="*/ 1188948 h 1258003"/>
                <a:gd name="connsiteX11" fmla="*/ 627934 w 1255867"/>
                <a:gd name="connsiteY11" fmla="*/ 1258003 h 1258003"/>
                <a:gd name="connsiteX12" fmla="*/ 1255867 w 1255867"/>
                <a:gd name="connsiteY12" fmla="*/ 629002 h 1258003"/>
                <a:gd name="connsiteX13" fmla="*/ 627934 w 1255867"/>
                <a:gd name="connsiteY13" fmla="*/ 0 h 12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5867" h="1258003">
                  <a:moveTo>
                    <a:pt x="627934" y="0"/>
                  </a:moveTo>
                  <a:cubicBezTo>
                    <a:pt x="281157" y="0"/>
                    <a:pt x="0" y="281635"/>
                    <a:pt x="0" y="629002"/>
                  </a:cubicBezTo>
                  <a:cubicBezTo>
                    <a:pt x="0" y="840105"/>
                    <a:pt x="103959" y="1026836"/>
                    <a:pt x="263216" y="1140942"/>
                  </a:cubicBezTo>
                  <a:lnTo>
                    <a:pt x="263216" y="629002"/>
                  </a:lnTo>
                  <a:lnTo>
                    <a:pt x="263216" y="629002"/>
                  </a:lnTo>
                  <a:lnTo>
                    <a:pt x="263216" y="629002"/>
                  </a:lnTo>
                  <a:cubicBezTo>
                    <a:pt x="263216" y="427253"/>
                    <a:pt x="426528" y="263664"/>
                    <a:pt x="627934" y="263664"/>
                  </a:cubicBezTo>
                  <a:cubicBezTo>
                    <a:pt x="829339" y="263664"/>
                    <a:pt x="992651" y="427253"/>
                    <a:pt x="992651" y="629002"/>
                  </a:cubicBezTo>
                  <a:cubicBezTo>
                    <a:pt x="992651" y="830750"/>
                    <a:pt x="829339" y="994340"/>
                    <a:pt x="627934" y="994340"/>
                  </a:cubicBezTo>
                  <a:cubicBezTo>
                    <a:pt x="512055" y="994340"/>
                    <a:pt x="408710" y="940056"/>
                    <a:pt x="341984" y="855614"/>
                  </a:cubicBezTo>
                  <a:lnTo>
                    <a:pt x="341984" y="1188948"/>
                  </a:lnTo>
                  <a:cubicBezTo>
                    <a:pt x="427757" y="1233016"/>
                    <a:pt x="524957" y="1258003"/>
                    <a:pt x="627934" y="1258003"/>
                  </a:cubicBezTo>
                  <a:cubicBezTo>
                    <a:pt x="974710" y="1258003"/>
                    <a:pt x="1255867" y="976368"/>
                    <a:pt x="1255867" y="629002"/>
                  </a:cubicBezTo>
                  <a:cubicBezTo>
                    <a:pt x="1255867" y="281635"/>
                    <a:pt x="974710" y="0"/>
                    <a:pt x="627934" y="0"/>
                  </a:cubicBezTo>
                  <a:close/>
                </a:path>
              </a:pathLst>
            </a:custGeom>
            <a:solidFill>
              <a:srgbClr val="000000"/>
            </a:solidFill>
            <a:ln w="12274"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95746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図 68">
            <a:extLst>
              <a:ext uri="{FF2B5EF4-FFF2-40B4-BE49-F238E27FC236}">
                <a16:creationId xmlns:a16="http://schemas.microsoft.com/office/drawing/2014/main" id="{AE0BC87C-2E04-3946-B206-C0600D3C43F3}"/>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1096" t="18520" r="2212" b="22212"/>
          <a:stretch/>
        </p:blipFill>
        <p:spPr>
          <a:xfrm>
            <a:off x="0" y="0"/>
            <a:ext cx="12192000" cy="4005064"/>
          </a:xfrm>
          <a:prstGeom prst="rect">
            <a:avLst/>
          </a:prstGeom>
        </p:spPr>
      </p:pic>
      <p:sp>
        <p:nvSpPr>
          <p:cNvPr id="19" name="正方形/長方形 18">
            <a:extLst>
              <a:ext uri="{FF2B5EF4-FFF2-40B4-BE49-F238E27FC236}">
                <a16:creationId xmlns:a16="http://schemas.microsoft.com/office/drawing/2014/main" id="{B5C82CC4-12A0-A244-81C0-C7F06CAFB9B3}"/>
              </a:ext>
            </a:extLst>
          </p:cNvPr>
          <p:cNvSpPr/>
          <p:nvPr/>
        </p:nvSpPr>
        <p:spPr>
          <a:xfrm>
            <a:off x="794618" y="2001649"/>
            <a:ext cx="10602763" cy="2939520"/>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サブタイトル 2">
            <a:extLst>
              <a:ext uri="{FF2B5EF4-FFF2-40B4-BE49-F238E27FC236}">
                <a16:creationId xmlns:a16="http://schemas.microsoft.com/office/drawing/2014/main" id="{91B720DD-814F-5146-B250-857F4E9BA704}"/>
              </a:ext>
            </a:extLst>
          </p:cNvPr>
          <p:cNvSpPr txBox="1">
            <a:spLocks/>
          </p:cNvSpPr>
          <p:nvPr/>
        </p:nvSpPr>
        <p:spPr>
          <a:xfrm>
            <a:off x="9093125" y="5076606"/>
            <a:ext cx="2304256" cy="93010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r"/>
            <a:r>
              <a:rPr lang="en-US" altLang="ja-JP" sz="1800" dirty="0">
                <a:solidFill>
                  <a:schemeClr val="tx1">
                    <a:lumMod val="75000"/>
                    <a:lumOff val="25000"/>
                  </a:schemeClr>
                </a:solidFill>
                <a:latin typeface="Yu Gothic" panose="020B0400000000000000" pitchFamily="34" charset="-128"/>
                <a:ea typeface="Yu Gothic" panose="020B0400000000000000" pitchFamily="34" charset="-128"/>
              </a:rPr>
              <a:t>2019</a:t>
            </a:r>
            <a:r>
              <a:rPr lang="ja-JP" altLang="en-US" sz="1800" dirty="0">
                <a:solidFill>
                  <a:schemeClr val="tx1">
                    <a:lumMod val="75000"/>
                    <a:lumOff val="25000"/>
                  </a:schemeClr>
                </a:solidFill>
                <a:latin typeface="Yu Gothic" panose="020B0400000000000000" pitchFamily="34" charset="-128"/>
                <a:ea typeface="Yu Gothic" panose="020B0400000000000000" pitchFamily="34" charset="-128"/>
              </a:rPr>
              <a:t>年</a:t>
            </a:r>
            <a:r>
              <a:rPr lang="en-US" altLang="ja-JP" sz="1800" dirty="0">
                <a:solidFill>
                  <a:schemeClr val="tx1">
                    <a:lumMod val="75000"/>
                    <a:lumOff val="25000"/>
                  </a:schemeClr>
                </a:solidFill>
                <a:latin typeface="Yu Gothic" panose="020B0400000000000000" pitchFamily="34" charset="-128"/>
                <a:ea typeface="Yu Gothic" panose="020B0400000000000000" pitchFamily="34" charset="-128"/>
              </a:rPr>
              <a:t>01</a:t>
            </a:r>
            <a:r>
              <a:rPr lang="ja-JP" altLang="en-US" sz="1800" dirty="0">
                <a:solidFill>
                  <a:schemeClr val="tx1">
                    <a:lumMod val="75000"/>
                    <a:lumOff val="25000"/>
                  </a:schemeClr>
                </a:solidFill>
                <a:latin typeface="Yu Gothic" panose="020B0400000000000000" pitchFamily="34" charset="-128"/>
                <a:ea typeface="Yu Gothic" panose="020B0400000000000000" pitchFamily="34" charset="-128"/>
              </a:rPr>
              <a:t>月</a:t>
            </a:r>
            <a:r>
              <a:rPr lang="en-US" altLang="ja-JP" sz="1800" dirty="0">
                <a:solidFill>
                  <a:schemeClr val="tx1">
                    <a:lumMod val="75000"/>
                    <a:lumOff val="25000"/>
                  </a:schemeClr>
                </a:solidFill>
                <a:latin typeface="Yu Gothic" panose="020B0400000000000000" pitchFamily="34" charset="-128"/>
                <a:ea typeface="Yu Gothic" panose="020B0400000000000000" pitchFamily="34" charset="-128"/>
              </a:rPr>
              <a:t>30</a:t>
            </a:r>
            <a:r>
              <a:rPr lang="ja-JP" altLang="en-US" sz="1800" dirty="0">
                <a:solidFill>
                  <a:schemeClr val="tx1">
                    <a:lumMod val="75000"/>
                    <a:lumOff val="25000"/>
                  </a:schemeClr>
                </a:solidFill>
                <a:latin typeface="Yu Gothic" panose="020B0400000000000000" pitchFamily="34" charset="-128"/>
                <a:ea typeface="Yu Gothic" panose="020B0400000000000000" pitchFamily="34" charset="-128"/>
              </a:rPr>
              <a:t>日</a:t>
            </a:r>
            <a:endParaRPr lang="en-US" altLang="ja-JP" sz="1800" dirty="0">
              <a:solidFill>
                <a:schemeClr val="tx1">
                  <a:lumMod val="75000"/>
                  <a:lumOff val="25000"/>
                </a:schemeClr>
              </a:solidFill>
              <a:latin typeface="Yu Gothic" panose="020B0400000000000000" pitchFamily="34" charset="-128"/>
              <a:ea typeface="Yu Gothic" panose="020B0400000000000000" pitchFamily="34" charset="-128"/>
            </a:endParaRPr>
          </a:p>
          <a:p>
            <a:pPr algn="r"/>
            <a:r>
              <a:rPr lang="ja-JP" altLang="en-US" sz="1800" dirty="0">
                <a:solidFill>
                  <a:schemeClr val="tx1">
                    <a:lumMod val="75000"/>
                    <a:lumOff val="25000"/>
                  </a:schemeClr>
                </a:solidFill>
                <a:latin typeface="Yu Gothic" panose="020B0400000000000000" pitchFamily="34" charset="-128"/>
                <a:ea typeface="Yu Gothic" panose="020B0400000000000000" pitchFamily="34" charset="-128"/>
              </a:rPr>
              <a:t>自社名</a:t>
            </a:r>
          </a:p>
        </p:txBody>
      </p:sp>
      <p:sp>
        <p:nvSpPr>
          <p:cNvPr id="14" name="タイトル 1">
            <a:extLst>
              <a:ext uri="{FF2B5EF4-FFF2-40B4-BE49-F238E27FC236}">
                <a16:creationId xmlns:a16="http://schemas.microsoft.com/office/drawing/2014/main" id="{DBA5BF28-33A6-DC4E-9830-6C1AAB0AAF4C}"/>
              </a:ext>
            </a:extLst>
          </p:cNvPr>
          <p:cNvSpPr txBox="1">
            <a:spLocks/>
          </p:cNvSpPr>
          <p:nvPr/>
        </p:nvSpPr>
        <p:spPr>
          <a:xfrm>
            <a:off x="2545776" y="2312876"/>
            <a:ext cx="7100446" cy="2232248"/>
          </a:xfrm>
          <a:prstGeom prst="rect">
            <a:avLst/>
          </a:prstGeom>
          <a:noFill/>
          <a:ln w="12700" cap="flat" cmpd="sng" algn="ctr">
            <a:noFill/>
            <a:prstDash val="solid"/>
          </a:ln>
          <a:effectLst/>
        </p:spPr>
        <p:txBody>
          <a:bodyPr tIns="72000"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4400" b="1">
                <a:solidFill>
                  <a:schemeClr val="bg1"/>
                </a:solidFill>
                <a:latin typeface="Yu Gothic" panose="020B0400000000000000" pitchFamily="34" charset="-128"/>
                <a:ea typeface="Yu Gothic" panose="020B0400000000000000" pitchFamily="34" charset="-128"/>
              </a:rPr>
              <a:t>セミナーで</a:t>
            </a:r>
            <a:endParaRPr lang="en-US" altLang="ja-JP" sz="4400" b="1" dirty="0">
              <a:solidFill>
                <a:schemeClr val="bg1"/>
              </a:solidFill>
              <a:latin typeface="Yu Gothic" panose="020B0400000000000000" pitchFamily="34" charset="-128"/>
              <a:ea typeface="Yu Gothic" panose="020B0400000000000000" pitchFamily="34" charset="-128"/>
            </a:endParaRPr>
          </a:p>
          <a:p>
            <a:pPr algn="ctr"/>
            <a:r>
              <a:rPr lang="ja-JP" altLang="en-US" sz="4400" b="1">
                <a:solidFill>
                  <a:schemeClr val="bg1"/>
                </a:solidFill>
                <a:latin typeface="Yu Gothic" panose="020B0400000000000000" pitchFamily="34" charset="-128"/>
                <a:ea typeface="Yu Gothic" panose="020B0400000000000000" pitchFamily="34" charset="-128"/>
              </a:rPr>
              <a:t>見込み客の心をつかむ</a:t>
            </a:r>
            <a:endParaRPr lang="en-US" altLang="ja-JP" sz="4400" b="1" dirty="0">
              <a:solidFill>
                <a:schemeClr val="bg1"/>
              </a:solidFill>
              <a:latin typeface="Yu Gothic" panose="020B0400000000000000" pitchFamily="34" charset="-128"/>
              <a:ea typeface="Yu Gothic" panose="020B0400000000000000" pitchFamily="34" charset="-128"/>
            </a:endParaRPr>
          </a:p>
          <a:p>
            <a:pPr algn="ctr"/>
            <a:r>
              <a:rPr lang="ja-JP" altLang="en-US" sz="4400" b="1">
                <a:solidFill>
                  <a:schemeClr val="bg1"/>
                </a:solidFill>
                <a:latin typeface="Yu Gothic" panose="020B0400000000000000" pitchFamily="34" charset="-128"/>
                <a:ea typeface="Yu Gothic" panose="020B0400000000000000" pitchFamily="34" charset="-128"/>
              </a:rPr>
              <a:t>プレゼン方法</a:t>
            </a:r>
            <a:endParaRPr lang="en-US" altLang="ja-JP" sz="44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33091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a:t>導入では聴き手への質問で興味をひく</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9" name="タイトル 1">
            <a:extLst>
              <a:ext uri="{FF2B5EF4-FFF2-40B4-BE49-F238E27FC236}">
                <a16:creationId xmlns:a16="http://schemas.microsoft.com/office/drawing/2014/main" id="{267EAE2B-0F4F-8F4A-98FD-B3912EB56046}"/>
              </a:ext>
            </a:extLst>
          </p:cNvPr>
          <p:cNvSpPr txBox="1">
            <a:spLocks/>
          </p:cNvSpPr>
          <p:nvPr/>
        </p:nvSpPr>
        <p:spPr>
          <a:xfrm>
            <a:off x="2783632" y="2192277"/>
            <a:ext cx="9137434" cy="2575867"/>
          </a:xfrm>
          <a:prstGeom prst="rect">
            <a:avLst/>
          </a:prstGeom>
          <a:noFill/>
          <a:ln w="12700" cap="flat" cmpd="sng" algn="ctr">
            <a:noFill/>
            <a:prstDash val="solid"/>
          </a:ln>
          <a:effectLst/>
        </p:spPr>
        <p:txBody>
          <a:bodyPr tIns="72000"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r>
              <a:rPr lang="ja-JP" altLang="en-US" sz="4000">
                <a:solidFill>
                  <a:schemeClr val="tx1"/>
                </a:solidFill>
                <a:latin typeface="Yu Gothic" panose="020B0400000000000000" pitchFamily="34" charset="-128"/>
                <a:ea typeface="Yu Gothic" panose="020B0400000000000000" pitchFamily="34" charset="-128"/>
              </a:rPr>
              <a:t>自分のプレゼン資料に</a:t>
            </a:r>
            <a:endParaRPr lang="en-US" altLang="ja-JP" sz="4000" dirty="0">
              <a:solidFill>
                <a:schemeClr val="tx1"/>
              </a:solidFill>
              <a:latin typeface="Yu Gothic" panose="020B0400000000000000" pitchFamily="34" charset="-128"/>
              <a:ea typeface="Yu Gothic" panose="020B0400000000000000" pitchFamily="34" charset="-128"/>
            </a:endParaRPr>
          </a:p>
          <a:p>
            <a:r>
              <a:rPr lang="ja-JP" altLang="en-US" sz="4000">
                <a:solidFill>
                  <a:schemeClr val="tx1"/>
                </a:solidFill>
                <a:latin typeface="Yu Gothic" panose="020B0400000000000000" pitchFamily="34" charset="-128"/>
                <a:ea typeface="Yu Gothic" panose="020B0400000000000000" pitchFamily="34" charset="-128"/>
              </a:rPr>
              <a:t>疑問を持ったことはありませんか？</a:t>
            </a:r>
            <a:endParaRPr lang="en-US" altLang="ja-JP" sz="4000" dirty="0">
              <a:solidFill>
                <a:schemeClr val="tx1"/>
              </a:solidFill>
              <a:latin typeface="Yu Gothic" panose="020B0400000000000000" pitchFamily="34" charset="-128"/>
              <a:ea typeface="Yu Gothic" panose="020B0400000000000000" pitchFamily="34" charset="-128"/>
            </a:endParaRPr>
          </a:p>
        </p:txBody>
      </p:sp>
      <p:sp>
        <p:nvSpPr>
          <p:cNvPr id="8" name="正方形/長方形 7">
            <a:extLst>
              <a:ext uri="{FF2B5EF4-FFF2-40B4-BE49-F238E27FC236}">
                <a16:creationId xmlns:a16="http://schemas.microsoft.com/office/drawing/2014/main" id="{EB1E655A-E705-6E41-BF61-6541992CBD6D}"/>
              </a:ext>
            </a:extLst>
          </p:cNvPr>
          <p:cNvSpPr/>
          <p:nvPr/>
        </p:nvSpPr>
        <p:spPr>
          <a:xfrm>
            <a:off x="0" y="2001649"/>
            <a:ext cx="2639617" cy="2939520"/>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4345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a:t>導入では聴き手への質問で興味をひく</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9" name="タイトル 1">
            <a:extLst>
              <a:ext uri="{FF2B5EF4-FFF2-40B4-BE49-F238E27FC236}">
                <a16:creationId xmlns:a16="http://schemas.microsoft.com/office/drawing/2014/main" id="{267EAE2B-0F4F-8F4A-98FD-B3912EB56046}"/>
              </a:ext>
            </a:extLst>
          </p:cNvPr>
          <p:cNvSpPr txBox="1">
            <a:spLocks/>
          </p:cNvSpPr>
          <p:nvPr/>
        </p:nvSpPr>
        <p:spPr>
          <a:xfrm>
            <a:off x="1524001" y="2780928"/>
            <a:ext cx="9137434" cy="2575867"/>
          </a:xfrm>
          <a:prstGeom prst="rect">
            <a:avLst/>
          </a:prstGeom>
          <a:noFill/>
          <a:ln w="12700" cap="flat" cmpd="sng" algn="ctr">
            <a:noFill/>
            <a:prstDash val="solid"/>
          </a:ln>
          <a:effectLst/>
        </p:spPr>
        <p:txBody>
          <a:bodyPr tIns="72000" rtlCol="0" anchor="ctr" anchorCtr="0"/>
          <a:lstStyle>
            <a:defPPr>
              <a:defRPr lang="ja-JP"/>
            </a:defPPr>
            <a:lvl1pPr marR="0" lvl="0" indent="0" fontAlgn="auto">
              <a:lnSpc>
                <a:spcPct val="100000"/>
              </a:lnSpc>
              <a:spcBef>
                <a:spcPts val="0"/>
              </a:spcBef>
              <a:spcAft>
                <a:spcPts val="600"/>
              </a:spcAft>
              <a:buClrTx/>
              <a:buSzTx/>
              <a:buFontTx/>
              <a:buNone/>
              <a:tabLst/>
              <a:defRPr kumimoji="0" sz="4000" b="0" i="0" u="none" strike="noStrike" kern="0" cap="none" spc="0" normalizeH="0" baseline="0">
                <a:ln>
                  <a:noFill/>
                </a:ln>
                <a:effectLst/>
                <a:uLnTx/>
                <a:uFillTx/>
                <a:latin typeface="Yu Gothic" panose="020B0400000000000000" pitchFamily="34" charset="-128"/>
                <a:ea typeface="Yu Gothic" panose="020B0400000000000000" pitchFamily="34" charset="-128"/>
              </a:defRPr>
            </a:lvl1pPr>
          </a:lstStyle>
          <a:p>
            <a:pPr algn="ctr"/>
            <a:r>
              <a:rPr lang="ja-JP" altLang="en-US"/>
              <a:t>プレゼン資料を体系的に学ぶことは</a:t>
            </a:r>
            <a:endParaRPr lang="en-US" altLang="ja-JP" dirty="0"/>
          </a:p>
          <a:p>
            <a:pPr algn="ctr"/>
            <a:r>
              <a:rPr lang="ja-JP" altLang="en-US"/>
              <a:t>ほとんどありません。</a:t>
            </a:r>
            <a:endParaRPr lang="en-US" altLang="ja-JP" dirty="0"/>
          </a:p>
        </p:txBody>
      </p:sp>
      <p:sp>
        <p:nvSpPr>
          <p:cNvPr id="8" name="正方形/長方形 7">
            <a:extLst>
              <a:ext uri="{FF2B5EF4-FFF2-40B4-BE49-F238E27FC236}">
                <a16:creationId xmlns:a16="http://schemas.microsoft.com/office/drawing/2014/main" id="{F721C13D-F2FA-5A42-8C44-4AFE49B561E6}"/>
              </a:ext>
            </a:extLst>
          </p:cNvPr>
          <p:cNvSpPr/>
          <p:nvPr/>
        </p:nvSpPr>
        <p:spPr>
          <a:xfrm>
            <a:off x="2956934" y="2371495"/>
            <a:ext cx="6307418" cy="409434"/>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100735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B84AE7F-C3B7-374D-9B52-73CDBD85A645}"/>
              </a:ext>
            </a:extLst>
          </p:cNvPr>
          <p:cNvSpPr/>
          <p:nvPr/>
        </p:nvSpPr>
        <p:spPr>
          <a:xfrm>
            <a:off x="0" y="0"/>
            <a:ext cx="12192000" cy="6858000"/>
          </a:xfrm>
          <a:prstGeom prst="rect">
            <a:avLst/>
          </a:prstGeom>
          <a:gradFill>
            <a:gsLst>
              <a:gs pos="100000">
                <a:schemeClr val="accent5">
                  <a:alpha val="80000"/>
                </a:schemeClr>
              </a:gs>
              <a:gs pos="0">
                <a:schemeClr val="accent6">
                  <a:alpha val="8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タイトル 6"/>
          <p:cNvSpPr>
            <a:spLocks noGrp="1"/>
          </p:cNvSpPr>
          <p:nvPr>
            <p:ph type="ctrTitle" idx="4294967295"/>
          </p:nvPr>
        </p:nvSpPr>
        <p:spPr>
          <a:xfrm>
            <a:off x="1278030" y="1628800"/>
            <a:ext cx="9642506" cy="612775"/>
          </a:xfrm>
        </p:spPr>
        <p:txBody>
          <a:bodyPr>
            <a:noAutofit/>
          </a:bodyPr>
          <a:lstStyle/>
          <a:p>
            <a:r>
              <a:rPr kumimoji="1" lang="ja-JP" altLang="en-US" sz="3200" b="1">
                <a:solidFill>
                  <a:schemeClr val="bg1"/>
                </a:solidFill>
                <a:latin typeface="Yu Gothic" panose="020B0400000000000000" pitchFamily="34" charset="-128"/>
                <a:ea typeface="Yu Gothic" panose="020B0400000000000000" pitchFamily="34" charset="-128"/>
              </a:rPr>
              <a:t>自社商品・サービスの提案</a:t>
            </a:r>
            <a:endParaRPr kumimoji="1" lang="ja-JP" altLang="en-US" sz="3200" b="1" dirty="0">
              <a:solidFill>
                <a:schemeClr val="bg1"/>
              </a:solidFill>
              <a:latin typeface="Yu Gothic" panose="020B0400000000000000" pitchFamily="34" charset="-128"/>
              <a:ea typeface="Yu Gothic" panose="020B0400000000000000" pitchFamily="34" charset="-128"/>
            </a:endParaRPr>
          </a:p>
        </p:txBody>
      </p:sp>
      <p:sp>
        <p:nvSpPr>
          <p:cNvPr id="9" name="タイトル 1">
            <a:extLst>
              <a:ext uri="{FF2B5EF4-FFF2-40B4-BE49-F238E27FC236}">
                <a16:creationId xmlns:a16="http://schemas.microsoft.com/office/drawing/2014/main" id="{267EAE2B-0F4F-8F4A-98FD-B3912EB56046}"/>
              </a:ext>
            </a:extLst>
          </p:cNvPr>
          <p:cNvSpPr txBox="1">
            <a:spLocks/>
          </p:cNvSpPr>
          <p:nvPr/>
        </p:nvSpPr>
        <p:spPr>
          <a:xfrm>
            <a:off x="1524001" y="2959429"/>
            <a:ext cx="9137434" cy="2575867"/>
          </a:xfrm>
          <a:prstGeom prst="rect">
            <a:avLst/>
          </a:prstGeom>
          <a:noFill/>
          <a:ln w="12700" cap="flat" cmpd="sng" algn="ctr">
            <a:noFill/>
            <a:prstDash val="solid"/>
          </a:ln>
          <a:effectLst/>
        </p:spPr>
        <p:txBody>
          <a:bodyPr tIns="72000"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4000" b="1">
                <a:solidFill>
                  <a:schemeClr val="bg1"/>
                </a:solidFill>
                <a:latin typeface="Yu Gothic" panose="020B0400000000000000" pitchFamily="34" charset="-128"/>
                <a:ea typeface="Yu Gothic" panose="020B0400000000000000" pitchFamily="34" charset="-128"/>
              </a:rPr>
              <a:t>セミナーでお客さんの</a:t>
            </a:r>
            <a:endParaRPr lang="en-US" altLang="ja-JP" sz="4000" b="1" dirty="0">
              <a:solidFill>
                <a:schemeClr val="bg1"/>
              </a:solidFill>
              <a:latin typeface="Yu Gothic" panose="020B0400000000000000" pitchFamily="34" charset="-128"/>
              <a:ea typeface="Yu Gothic" panose="020B0400000000000000" pitchFamily="34" charset="-128"/>
            </a:endParaRPr>
          </a:p>
          <a:p>
            <a:pPr algn="ctr"/>
            <a:r>
              <a:rPr lang="ja-JP" altLang="en-US" sz="4000" b="1">
                <a:solidFill>
                  <a:schemeClr val="bg1"/>
                </a:solidFill>
                <a:latin typeface="Yu Gothic" panose="020B0400000000000000" pitchFamily="34" charset="-128"/>
                <a:ea typeface="Yu Gothic" panose="020B0400000000000000" pitchFamily="34" charset="-128"/>
              </a:rPr>
              <a:t>心をつかむプレゼン資料づくりを</a:t>
            </a:r>
            <a:endParaRPr lang="en-US" altLang="ja-JP" sz="4000" b="1" dirty="0">
              <a:solidFill>
                <a:schemeClr val="bg1"/>
              </a:solidFill>
              <a:latin typeface="Yu Gothic" panose="020B0400000000000000" pitchFamily="34" charset="-128"/>
              <a:ea typeface="Yu Gothic" panose="020B0400000000000000" pitchFamily="34" charset="-128"/>
            </a:endParaRPr>
          </a:p>
          <a:p>
            <a:pPr algn="ctr"/>
            <a:r>
              <a:rPr lang="ja-JP" altLang="en-US" sz="4000" b="1">
                <a:solidFill>
                  <a:schemeClr val="bg1"/>
                </a:solidFill>
                <a:latin typeface="Yu Gothic" panose="020B0400000000000000" pitchFamily="34" charset="-128"/>
                <a:ea typeface="Yu Gothic" panose="020B0400000000000000" pitchFamily="34" charset="-128"/>
              </a:rPr>
              <a:t>学んでみませんか？</a:t>
            </a:r>
            <a:endParaRPr lang="en-US" altLang="ja-JP" sz="4000" b="1" dirty="0">
              <a:solidFill>
                <a:schemeClr val="bg1"/>
              </a:solidFill>
              <a:latin typeface="Yu Gothic" panose="020B0400000000000000" pitchFamily="34" charset="-128"/>
              <a:ea typeface="Yu Gothic" panose="020B0400000000000000" pitchFamily="34" charset="-128"/>
            </a:endParaRPr>
          </a:p>
        </p:txBody>
      </p:sp>
      <p:cxnSp>
        <p:nvCxnSpPr>
          <p:cNvPr id="3" name="直線コネクタ 2">
            <a:extLst>
              <a:ext uri="{FF2B5EF4-FFF2-40B4-BE49-F238E27FC236}">
                <a16:creationId xmlns:a16="http://schemas.microsoft.com/office/drawing/2014/main" id="{FAFD638E-CF50-2A4C-B62E-51CD8E1C244F}"/>
              </a:ext>
            </a:extLst>
          </p:cNvPr>
          <p:cNvCxnSpPr/>
          <p:nvPr/>
        </p:nvCxnSpPr>
        <p:spPr>
          <a:xfrm>
            <a:off x="1530566" y="2656972"/>
            <a:ext cx="9137435" cy="0"/>
          </a:xfrm>
          <a:prstGeom prst="line">
            <a:avLst/>
          </a:prstGeom>
          <a:noFill/>
          <a:ln w="793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9212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a:t>お客さんにとってのメリット</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8" name="タイトル 1">
            <a:extLst>
              <a:ext uri="{FF2B5EF4-FFF2-40B4-BE49-F238E27FC236}">
                <a16:creationId xmlns:a16="http://schemas.microsoft.com/office/drawing/2014/main" id="{B4A17398-AB24-7F4B-B663-C0DC22E92744}"/>
              </a:ext>
            </a:extLst>
          </p:cNvPr>
          <p:cNvSpPr txBox="1">
            <a:spLocks/>
          </p:cNvSpPr>
          <p:nvPr/>
        </p:nvSpPr>
        <p:spPr>
          <a:xfrm>
            <a:off x="334215" y="2192277"/>
            <a:ext cx="9137434" cy="2575867"/>
          </a:xfrm>
          <a:prstGeom prst="rect">
            <a:avLst/>
          </a:prstGeom>
          <a:noFill/>
          <a:ln w="12700" cap="flat" cmpd="sng" algn="ctr">
            <a:noFill/>
            <a:prstDash val="solid"/>
          </a:ln>
          <a:effectLst/>
        </p:spPr>
        <p:txBody>
          <a:bodyPr tIns="72000"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r>
              <a:rPr lang="ja-JP" altLang="en-US" sz="4000">
                <a:solidFill>
                  <a:schemeClr val="tx1"/>
                </a:solidFill>
                <a:latin typeface="Yu Gothic" panose="020B0400000000000000" pitchFamily="34" charset="-128"/>
                <a:ea typeface="Yu Gothic" panose="020B0400000000000000" pitchFamily="34" charset="-128"/>
              </a:rPr>
              <a:t>資料作りに時間をかけることなく</a:t>
            </a:r>
          </a:p>
          <a:p>
            <a:r>
              <a:rPr lang="ja-JP" altLang="en-US" sz="4000">
                <a:solidFill>
                  <a:schemeClr val="tx1"/>
                </a:solidFill>
                <a:latin typeface="Yu Gothic" panose="020B0400000000000000" pitchFamily="34" charset="-128"/>
                <a:ea typeface="Yu Gothic" panose="020B0400000000000000" pitchFamily="34" charset="-128"/>
              </a:rPr>
              <a:t>商品・サービスが売れる</a:t>
            </a:r>
          </a:p>
          <a:p>
            <a:r>
              <a:rPr lang="ja-JP" altLang="en-US" sz="4000">
                <a:solidFill>
                  <a:schemeClr val="tx1"/>
                </a:solidFill>
                <a:latin typeface="Yu Gothic" panose="020B0400000000000000" pitchFamily="34" charset="-128"/>
                <a:ea typeface="Yu Gothic" panose="020B0400000000000000" pitchFamily="34" charset="-128"/>
              </a:rPr>
              <a:t>プレゼン資料をつくることができます</a:t>
            </a:r>
          </a:p>
        </p:txBody>
      </p:sp>
      <p:sp>
        <p:nvSpPr>
          <p:cNvPr id="10" name="正方形/長方形 9">
            <a:extLst>
              <a:ext uri="{FF2B5EF4-FFF2-40B4-BE49-F238E27FC236}">
                <a16:creationId xmlns:a16="http://schemas.microsoft.com/office/drawing/2014/main" id="{8D38B95F-20AE-4740-AB9D-A81461773B9E}"/>
              </a:ext>
            </a:extLst>
          </p:cNvPr>
          <p:cNvSpPr/>
          <p:nvPr/>
        </p:nvSpPr>
        <p:spPr>
          <a:xfrm>
            <a:off x="9556565" y="2001649"/>
            <a:ext cx="2639617" cy="2939520"/>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58097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提案の特徴</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2" name="正方形/長方形 1">
            <a:extLst>
              <a:ext uri="{FF2B5EF4-FFF2-40B4-BE49-F238E27FC236}">
                <a16:creationId xmlns:a16="http://schemas.microsoft.com/office/drawing/2014/main" id="{C50FAF88-C8D7-4A46-BA54-B04A5D206933}"/>
              </a:ext>
            </a:extLst>
          </p:cNvPr>
          <p:cNvSpPr/>
          <p:nvPr/>
        </p:nvSpPr>
        <p:spPr>
          <a:xfrm>
            <a:off x="3143513" y="1196752"/>
            <a:ext cx="1512168" cy="1512168"/>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lang="en-US" altLang="ja-JP" sz="8000" b="1" dirty="0">
                <a:latin typeface="Yu Gothic" panose="020B0400000000000000" pitchFamily="34" charset="-128"/>
                <a:ea typeface="Yu Gothic" panose="020B0400000000000000" pitchFamily="34" charset="-128"/>
              </a:rPr>
              <a:t>1</a:t>
            </a:r>
            <a:endParaRPr lang="ja-JP" altLang="en-US" sz="8000" b="1">
              <a:latin typeface="Yu Gothic" panose="020B0400000000000000" pitchFamily="34" charset="-128"/>
              <a:ea typeface="Yu Gothic" panose="020B0400000000000000" pitchFamily="34" charset="-128"/>
            </a:endParaRPr>
          </a:p>
        </p:txBody>
      </p:sp>
      <p:sp>
        <p:nvSpPr>
          <p:cNvPr id="12" name="タイトル 1">
            <a:extLst>
              <a:ext uri="{FF2B5EF4-FFF2-40B4-BE49-F238E27FC236}">
                <a16:creationId xmlns:a16="http://schemas.microsoft.com/office/drawing/2014/main" id="{765EBC37-8227-BF45-B685-7F693B071F3B}"/>
              </a:ext>
            </a:extLst>
          </p:cNvPr>
          <p:cNvSpPr txBox="1">
            <a:spLocks/>
          </p:cNvSpPr>
          <p:nvPr/>
        </p:nvSpPr>
        <p:spPr>
          <a:xfrm>
            <a:off x="2099048" y="2708922"/>
            <a:ext cx="3601098" cy="792087"/>
          </a:xfrm>
          <a:prstGeom prst="rect">
            <a:avLst/>
          </a:prstGeom>
          <a:noFill/>
          <a:ln w="12700" cap="flat" cmpd="sng" algn="ctr">
            <a:noFill/>
            <a:prstDash val="solid"/>
          </a:ln>
          <a:effectLst/>
        </p:spPr>
        <p:txBody>
          <a:bodyPr tIns="72000"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3200">
                <a:solidFill>
                  <a:schemeClr val="tx1"/>
                </a:solidFill>
                <a:latin typeface="Yu Gothic" panose="020B0400000000000000" pitchFamily="34" charset="-128"/>
                <a:ea typeface="Yu Gothic" panose="020B0400000000000000" pitchFamily="34" charset="-128"/>
              </a:rPr>
              <a:t>フルサポート</a:t>
            </a:r>
            <a:endParaRPr lang="en-US" altLang="ja-JP" sz="3200" dirty="0">
              <a:solidFill>
                <a:schemeClr val="tx1"/>
              </a:solidFill>
              <a:latin typeface="Yu Gothic" panose="020B0400000000000000" pitchFamily="34" charset="-128"/>
              <a:ea typeface="Yu Gothic" panose="020B0400000000000000" pitchFamily="34" charset="-128"/>
            </a:endParaRPr>
          </a:p>
        </p:txBody>
      </p:sp>
      <p:sp>
        <p:nvSpPr>
          <p:cNvPr id="13" name="正方形/長方形 12">
            <a:extLst>
              <a:ext uri="{FF2B5EF4-FFF2-40B4-BE49-F238E27FC236}">
                <a16:creationId xmlns:a16="http://schemas.microsoft.com/office/drawing/2014/main" id="{99275361-5E6B-4347-B8D0-7E52C3AEF78C}"/>
              </a:ext>
            </a:extLst>
          </p:cNvPr>
          <p:cNvSpPr/>
          <p:nvPr/>
        </p:nvSpPr>
        <p:spPr>
          <a:xfrm>
            <a:off x="7454943" y="1196752"/>
            <a:ext cx="1512168" cy="1512168"/>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lang="ja-JP" altLang="en-US" sz="8000" b="1">
                <a:latin typeface="Yu Gothic" panose="020B0400000000000000" pitchFamily="34" charset="-128"/>
                <a:ea typeface="Yu Gothic" panose="020B0400000000000000" pitchFamily="34" charset="-128"/>
              </a:rPr>
              <a:t>２</a:t>
            </a:r>
          </a:p>
        </p:txBody>
      </p:sp>
      <p:sp>
        <p:nvSpPr>
          <p:cNvPr id="14" name="タイトル 1">
            <a:extLst>
              <a:ext uri="{FF2B5EF4-FFF2-40B4-BE49-F238E27FC236}">
                <a16:creationId xmlns:a16="http://schemas.microsoft.com/office/drawing/2014/main" id="{7123F1CA-6D5F-C349-AB08-938E05824FBE}"/>
              </a:ext>
            </a:extLst>
          </p:cNvPr>
          <p:cNvSpPr txBox="1">
            <a:spLocks/>
          </p:cNvSpPr>
          <p:nvPr/>
        </p:nvSpPr>
        <p:spPr>
          <a:xfrm>
            <a:off x="6753119" y="2708922"/>
            <a:ext cx="2915816" cy="792087"/>
          </a:xfrm>
          <a:prstGeom prst="rect">
            <a:avLst/>
          </a:prstGeom>
          <a:noFill/>
          <a:ln w="12700" cap="flat" cmpd="sng" algn="ctr">
            <a:noFill/>
            <a:prstDash val="solid"/>
          </a:ln>
          <a:effectLst/>
        </p:spPr>
        <p:txBody>
          <a:bodyPr tIns="72000"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3200">
                <a:solidFill>
                  <a:schemeClr val="tx1"/>
                </a:solidFill>
                <a:latin typeface="Yu Gothic" panose="020B0400000000000000" pitchFamily="34" charset="-128"/>
                <a:ea typeface="Yu Gothic" panose="020B0400000000000000" pitchFamily="34" charset="-128"/>
              </a:rPr>
              <a:t>丁寧な指導</a:t>
            </a:r>
            <a:endParaRPr lang="en-US" altLang="ja-JP" sz="3200" dirty="0">
              <a:solidFill>
                <a:schemeClr val="tx1"/>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FFC3C0EA-4CB0-564C-BB44-2B5DF948130F}"/>
              </a:ext>
            </a:extLst>
          </p:cNvPr>
          <p:cNvSpPr/>
          <p:nvPr/>
        </p:nvSpPr>
        <p:spPr>
          <a:xfrm>
            <a:off x="3143513" y="3861048"/>
            <a:ext cx="1512168" cy="151216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lang="ja-JP" altLang="en-US" sz="8000" b="1">
                <a:latin typeface="Yu Gothic" panose="020B0400000000000000" pitchFamily="34" charset="-128"/>
                <a:ea typeface="Yu Gothic" panose="020B0400000000000000" pitchFamily="34" charset="-128"/>
              </a:rPr>
              <a:t>３</a:t>
            </a:r>
          </a:p>
        </p:txBody>
      </p:sp>
      <p:sp>
        <p:nvSpPr>
          <p:cNvPr id="16" name="タイトル 1">
            <a:extLst>
              <a:ext uri="{FF2B5EF4-FFF2-40B4-BE49-F238E27FC236}">
                <a16:creationId xmlns:a16="http://schemas.microsoft.com/office/drawing/2014/main" id="{3C26D74E-A481-184B-8B96-F6F82CBBE0F2}"/>
              </a:ext>
            </a:extLst>
          </p:cNvPr>
          <p:cNvSpPr txBox="1">
            <a:spLocks/>
          </p:cNvSpPr>
          <p:nvPr/>
        </p:nvSpPr>
        <p:spPr>
          <a:xfrm>
            <a:off x="1487488" y="5373218"/>
            <a:ext cx="4824218" cy="792087"/>
          </a:xfrm>
          <a:prstGeom prst="rect">
            <a:avLst/>
          </a:prstGeom>
          <a:noFill/>
          <a:ln w="12700" cap="flat" cmpd="sng" algn="ctr">
            <a:noFill/>
            <a:prstDash val="solid"/>
          </a:ln>
          <a:effectLst/>
        </p:spPr>
        <p:txBody>
          <a:bodyPr tIns="72000"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3200">
                <a:solidFill>
                  <a:schemeClr val="tx1"/>
                </a:solidFill>
                <a:latin typeface="Yu Gothic" panose="020B0400000000000000" pitchFamily="34" charset="-128"/>
                <a:ea typeface="Yu Gothic" panose="020B0400000000000000" pitchFamily="34" charset="-128"/>
              </a:rPr>
              <a:t>個人に合った講義</a:t>
            </a:r>
            <a:endParaRPr lang="en-US" altLang="ja-JP" sz="3200" dirty="0">
              <a:solidFill>
                <a:schemeClr val="tx1"/>
              </a:solidFill>
              <a:latin typeface="Yu Gothic" panose="020B0400000000000000" pitchFamily="34" charset="-128"/>
              <a:ea typeface="Yu Gothic" panose="020B0400000000000000" pitchFamily="34" charset="-128"/>
            </a:endParaRPr>
          </a:p>
        </p:txBody>
      </p:sp>
      <p:sp>
        <p:nvSpPr>
          <p:cNvPr id="17" name="正方形/長方形 16">
            <a:extLst>
              <a:ext uri="{FF2B5EF4-FFF2-40B4-BE49-F238E27FC236}">
                <a16:creationId xmlns:a16="http://schemas.microsoft.com/office/drawing/2014/main" id="{A6CFA86B-802C-7643-B3BF-262828C90D57}"/>
              </a:ext>
            </a:extLst>
          </p:cNvPr>
          <p:cNvSpPr/>
          <p:nvPr/>
        </p:nvSpPr>
        <p:spPr>
          <a:xfrm>
            <a:off x="7454943" y="3861048"/>
            <a:ext cx="1512168" cy="151216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16000" rIns="91440" bIns="45720" numCol="1" spcCol="0" rtlCol="0" fromWordArt="0" anchor="ctr" anchorCtr="0" forceAA="0" compatLnSpc="1">
            <a:prstTxWarp prst="textNoShape">
              <a:avLst/>
            </a:prstTxWarp>
            <a:noAutofit/>
          </a:bodyPr>
          <a:lstStyle/>
          <a:p>
            <a:pPr algn="ctr"/>
            <a:r>
              <a:rPr lang="ja-JP" altLang="en-US" sz="8000" b="1">
                <a:latin typeface="Yu Gothic" panose="020B0400000000000000" pitchFamily="34" charset="-128"/>
                <a:ea typeface="Yu Gothic" panose="020B0400000000000000" pitchFamily="34" charset="-128"/>
              </a:rPr>
              <a:t>４</a:t>
            </a:r>
          </a:p>
        </p:txBody>
      </p:sp>
      <p:sp>
        <p:nvSpPr>
          <p:cNvPr id="18" name="タイトル 1">
            <a:extLst>
              <a:ext uri="{FF2B5EF4-FFF2-40B4-BE49-F238E27FC236}">
                <a16:creationId xmlns:a16="http://schemas.microsoft.com/office/drawing/2014/main" id="{A8C699DE-7E6A-414D-878C-F48079B04AF5}"/>
              </a:ext>
            </a:extLst>
          </p:cNvPr>
          <p:cNvSpPr txBox="1">
            <a:spLocks/>
          </p:cNvSpPr>
          <p:nvPr/>
        </p:nvSpPr>
        <p:spPr>
          <a:xfrm>
            <a:off x="6618153" y="5373218"/>
            <a:ext cx="3185751" cy="792087"/>
          </a:xfrm>
          <a:prstGeom prst="rect">
            <a:avLst/>
          </a:prstGeom>
          <a:noFill/>
          <a:ln w="12700" cap="flat" cmpd="sng" algn="ctr">
            <a:noFill/>
            <a:prstDash val="solid"/>
          </a:ln>
          <a:effectLst/>
        </p:spPr>
        <p:txBody>
          <a:bodyPr tIns="72000"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3200">
                <a:solidFill>
                  <a:schemeClr val="tx1"/>
                </a:solidFill>
                <a:latin typeface="Yu Gothic" panose="020B0400000000000000" pitchFamily="34" charset="-128"/>
                <a:ea typeface="Yu Gothic" panose="020B0400000000000000" pitchFamily="34" charset="-128"/>
              </a:rPr>
              <a:t>一生物のスキル</a:t>
            </a:r>
            <a:endParaRPr lang="en-US" altLang="ja-JP" sz="3200" dirty="0">
              <a:solidFill>
                <a:schemeClr val="tx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632033519"/>
      </p:ext>
    </p:extLst>
  </p:cSld>
  <p:clrMapOvr>
    <a:masterClrMapping/>
  </p:clrMapOvr>
</p:sld>
</file>

<file path=ppt/theme/theme1.xml><?xml version="1.0" encoding="utf-8"?>
<a:theme xmlns:a="http://schemas.openxmlformats.org/drawingml/2006/main" name="Office ​​テーマ">
  <a:themeElements>
    <a:clrScheme name="temp_Issue-3">
      <a:dk1>
        <a:srgbClr val="515151"/>
      </a:dk1>
      <a:lt1>
        <a:srgbClr val="FFFFFF"/>
      </a:lt1>
      <a:dk2>
        <a:srgbClr val="363E48"/>
      </a:dk2>
      <a:lt2>
        <a:srgbClr val="FFFFFF"/>
      </a:lt2>
      <a:accent1>
        <a:srgbClr val="F7AB2F"/>
      </a:accent1>
      <a:accent2>
        <a:srgbClr val="546569"/>
      </a:accent2>
      <a:accent3>
        <a:srgbClr val="355679"/>
      </a:accent3>
      <a:accent4>
        <a:srgbClr val="147DB6"/>
      </a:accent4>
      <a:accent5>
        <a:srgbClr val="2746C0"/>
      </a:accent5>
      <a:accent6>
        <a:srgbClr val="04A2B1"/>
      </a:accent6>
      <a:hlink>
        <a:srgbClr val="1E9272"/>
      </a:hlink>
      <a:folHlink>
        <a:srgbClr val="AC262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1650</TotalTime>
  <Words>1982</Words>
  <Application>Microsoft Macintosh PowerPoint</Application>
  <PresentationFormat>ワイド画面</PresentationFormat>
  <Paragraphs>393</Paragraphs>
  <Slides>36</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36</vt:i4>
      </vt:variant>
    </vt:vector>
  </HeadingPairs>
  <TitlesOfParts>
    <vt:vector size="42" baseType="lpstr">
      <vt:lpstr>メイリオ</vt:lpstr>
      <vt:lpstr>Yu Gothic</vt:lpstr>
      <vt:lpstr>Arial</vt:lpstr>
      <vt:lpstr>Calibri</vt:lpstr>
      <vt:lpstr>Georgia</vt:lpstr>
      <vt:lpstr>Office ​​テーマ</vt:lpstr>
      <vt:lpstr>PowerPoint プレゼンテーション</vt:lpstr>
      <vt:lpstr>PowerPoint プレゼンテーション</vt:lpstr>
      <vt:lpstr>PowerPoint プレゼンテーション</vt:lpstr>
      <vt:lpstr>PowerPoint プレゼンテーション</vt:lpstr>
      <vt:lpstr>導入では聴き手への質問で興味をひく</vt:lpstr>
      <vt:lpstr>導入では聴き手への質問で興味をひく</vt:lpstr>
      <vt:lpstr>自社商品・サービスの提案</vt:lpstr>
      <vt:lpstr>お客さんにとってのメリット</vt:lpstr>
      <vt:lpstr>提案の特徴</vt:lpstr>
      <vt:lpstr>提案の特徴</vt:lpstr>
      <vt:lpstr>提案の特徴</vt:lpstr>
      <vt:lpstr>提案の特徴</vt:lpstr>
      <vt:lpstr>提案の特徴</vt:lpstr>
      <vt:lpstr>提案の根拠</vt:lpstr>
      <vt:lpstr>お客さまの声</vt:lpstr>
      <vt:lpstr>よくあるご質問</vt:lpstr>
      <vt:lpstr>サービス内容</vt:lpstr>
      <vt:lpstr>費用</vt:lpstr>
      <vt:lpstr>あなたのストーリーを語る</vt:lpstr>
      <vt:lpstr>行動喚起</vt:lpstr>
      <vt:lpstr>最後に</vt:lpstr>
      <vt:lpstr>PowerPoint プレゼンテーション</vt:lpstr>
      <vt:lpstr>カラーパレット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箇条書き</vt:lpstr>
      <vt:lpstr>比較表</vt:lpstr>
      <vt:lpstr>棒グラフ</vt:lpstr>
      <vt:lpstr>折れ線グラフ</vt:lpstr>
      <vt:lpstr>円グラフ</vt:lpstr>
      <vt:lpstr>PowerPoint プレゼンテーション</vt:lpstr>
    </vt:vector>
  </TitlesOfParts>
  <Company>アルモ設計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c:creator>
  <cp:lastModifiedBy>高村 勇太</cp:lastModifiedBy>
  <cp:revision>92</cp:revision>
  <dcterms:created xsi:type="dcterms:W3CDTF">2019-02-06T05:30:21Z</dcterms:created>
  <dcterms:modified xsi:type="dcterms:W3CDTF">2021-02-06T09:11:51Z</dcterms:modified>
</cp:coreProperties>
</file>