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330" r:id="rId2"/>
    <p:sldId id="333" r:id="rId3"/>
    <p:sldId id="332" r:id="rId4"/>
  </p:sldIdLst>
  <p:sldSz cx="3600450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高村 勇太" initials="高村" lastIdx="3" clrIdx="0">
    <p:extLst>
      <p:ext uri="{19B8F6BF-5375-455C-9EA6-DF929625EA0E}">
        <p15:presenceInfo xmlns:p15="http://schemas.microsoft.com/office/powerpoint/2012/main" userId="高村 勇太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3A12"/>
    <a:srgbClr val="BE9C48"/>
    <a:srgbClr val="FFBD35"/>
    <a:srgbClr val="FCB32F"/>
    <a:srgbClr val="C0AD6E"/>
    <a:srgbClr val="FCB33F"/>
    <a:srgbClr val="FCB34F"/>
    <a:srgbClr val="713A10"/>
    <a:srgbClr val="6FB98F"/>
    <a:srgbClr val="DF50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74"/>
    <p:restoredTop sz="96327"/>
  </p:normalViewPr>
  <p:slideViewPr>
    <p:cSldViewPr snapToGrid="0" snapToObjects="1" showGuides="1">
      <p:cViewPr varScale="1">
        <p:scale>
          <a:sx n="178" d="100"/>
          <a:sy n="178" d="100"/>
        </p:scale>
        <p:origin x="3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8E4DE1B9-063C-CC40-B04A-8DCEB511C8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0078" y="479656"/>
            <a:ext cx="2706652" cy="2116795"/>
          </a:xfrm>
          <a:custGeom>
            <a:avLst/>
            <a:gdLst>
              <a:gd name="connsiteX0" fmla="*/ 2307630 w 2706652"/>
              <a:gd name="connsiteY0" fmla="*/ 0 h 2116795"/>
              <a:gd name="connsiteX1" fmla="*/ 2307630 w 2706652"/>
              <a:gd name="connsiteY1" fmla="*/ 131070 h 2116795"/>
              <a:gd name="connsiteX2" fmla="*/ 2207936 w 2706652"/>
              <a:gd name="connsiteY2" fmla="*/ 216531 h 2116795"/>
              <a:gd name="connsiteX3" fmla="*/ 2379807 w 2706652"/>
              <a:gd name="connsiteY3" fmla="*/ 257332 h 2116795"/>
              <a:gd name="connsiteX4" fmla="*/ 2416813 w 2706652"/>
              <a:gd name="connsiteY4" fmla="*/ 292440 h 2116795"/>
              <a:gd name="connsiteX5" fmla="*/ 2527894 w 2706652"/>
              <a:gd name="connsiteY5" fmla="*/ 322804 h 2116795"/>
              <a:gd name="connsiteX6" fmla="*/ 2618099 w 2706652"/>
              <a:gd name="connsiteY6" fmla="*/ 291492 h 2116795"/>
              <a:gd name="connsiteX7" fmla="*/ 2706407 w 2706652"/>
              <a:gd name="connsiteY7" fmla="*/ 225956 h 2116795"/>
              <a:gd name="connsiteX8" fmla="*/ 2599122 w 2706652"/>
              <a:gd name="connsiteY8" fmla="*/ 367464 h 2116795"/>
              <a:gd name="connsiteX9" fmla="*/ 2458563 w 2706652"/>
              <a:gd name="connsiteY9" fmla="*/ 400674 h 2116795"/>
              <a:gd name="connsiteX10" fmla="*/ 2511763 w 2706652"/>
              <a:gd name="connsiteY10" fmla="*/ 527949 h 2116795"/>
              <a:gd name="connsiteX11" fmla="*/ 2570656 w 2706652"/>
              <a:gd name="connsiteY11" fmla="*/ 591586 h 2116795"/>
              <a:gd name="connsiteX12" fmla="*/ 2621958 w 2706652"/>
              <a:gd name="connsiteY12" fmla="*/ 630490 h 2116795"/>
              <a:gd name="connsiteX13" fmla="*/ 2585901 w 2706652"/>
              <a:gd name="connsiteY13" fmla="*/ 710258 h 2116795"/>
              <a:gd name="connsiteX14" fmla="*/ 2527957 w 2706652"/>
              <a:gd name="connsiteY14" fmla="*/ 750110 h 2116795"/>
              <a:gd name="connsiteX15" fmla="*/ 2442496 w 2706652"/>
              <a:gd name="connsiteY15" fmla="*/ 750110 h 2116795"/>
              <a:gd name="connsiteX16" fmla="*/ 2376012 w 2706652"/>
              <a:gd name="connsiteY16" fmla="*/ 741570 h 2116795"/>
              <a:gd name="connsiteX17" fmla="*/ 2312375 w 2706652"/>
              <a:gd name="connsiteY17" fmla="*/ 757701 h 2116795"/>
              <a:gd name="connsiteX18" fmla="*/ 2130066 w 2706652"/>
              <a:gd name="connsiteY18" fmla="*/ 763394 h 2116795"/>
              <a:gd name="connsiteX19" fmla="*/ 2107293 w 2706652"/>
              <a:gd name="connsiteY19" fmla="*/ 800400 h 2116795"/>
              <a:gd name="connsiteX20" fmla="*/ 2105396 w 2706652"/>
              <a:gd name="connsiteY20" fmla="*/ 845060 h 2116795"/>
              <a:gd name="connsiteX21" fmla="*/ 2099702 w 2706652"/>
              <a:gd name="connsiteY21" fmla="*/ 960885 h 2116795"/>
              <a:gd name="connsiteX22" fmla="*/ 2279164 w 2706652"/>
              <a:gd name="connsiteY22" fmla="*/ 1086261 h 2116795"/>
              <a:gd name="connsiteX23" fmla="*/ 2371268 w 2706652"/>
              <a:gd name="connsiteY23" fmla="*/ 1193547 h 2116795"/>
              <a:gd name="connsiteX24" fmla="*/ 2260187 w 2706652"/>
              <a:gd name="connsiteY24" fmla="*/ 1325565 h 2116795"/>
              <a:gd name="connsiteX25" fmla="*/ 2101600 w 2706652"/>
              <a:gd name="connsiteY25" fmla="*/ 1446957 h 2116795"/>
              <a:gd name="connsiteX26" fmla="*/ 2003677 w 2706652"/>
              <a:gd name="connsiteY26" fmla="*/ 1542982 h 2116795"/>
              <a:gd name="connsiteX27" fmla="*/ 1999059 w 2706652"/>
              <a:gd name="connsiteY27" fmla="*/ 1397679 h 2116795"/>
              <a:gd name="connsiteX28" fmla="*/ 2111089 w 2706652"/>
              <a:gd name="connsiteY28" fmla="*/ 1373957 h 2116795"/>
              <a:gd name="connsiteX29" fmla="*/ 2149043 w 2706652"/>
              <a:gd name="connsiteY29" fmla="*/ 1274263 h 2116795"/>
              <a:gd name="connsiteX30" fmla="*/ 2217425 w 2706652"/>
              <a:gd name="connsiteY30" fmla="*/ 1235360 h 2116795"/>
              <a:gd name="connsiteX31" fmla="*/ 2190857 w 2706652"/>
              <a:gd name="connsiteY31" fmla="*/ 1221127 h 2116795"/>
              <a:gd name="connsiteX32" fmla="*/ 2057889 w 2706652"/>
              <a:gd name="connsiteY32" fmla="*/ 1225871 h 2116795"/>
              <a:gd name="connsiteX33" fmla="*/ 1947757 w 2706652"/>
              <a:gd name="connsiteY33" fmla="*/ 1360737 h 2116795"/>
              <a:gd name="connsiteX34" fmla="*/ 1940166 w 2706652"/>
              <a:gd name="connsiteY34" fmla="*/ 1499397 h 2116795"/>
              <a:gd name="connsiteX35" fmla="*/ 1924985 w 2706652"/>
              <a:gd name="connsiteY35" fmla="*/ 1604785 h 2116795"/>
              <a:gd name="connsiteX36" fmla="*/ 2009497 w 2706652"/>
              <a:gd name="connsiteY36" fmla="*/ 1735855 h 2116795"/>
              <a:gd name="connsiteX37" fmla="*/ 2077878 w 2706652"/>
              <a:gd name="connsiteY37" fmla="*/ 1890646 h 2116795"/>
              <a:gd name="connsiteX38" fmla="*/ 2165237 w 2706652"/>
              <a:gd name="connsiteY38" fmla="*/ 1959977 h 2116795"/>
              <a:gd name="connsiteX39" fmla="*/ 2189908 w 2706652"/>
              <a:gd name="connsiteY39" fmla="*/ 2029307 h 2116795"/>
              <a:gd name="connsiteX40" fmla="*/ 2172828 w 2706652"/>
              <a:gd name="connsiteY40" fmla="*/ 2029307 h 2116795"/>
              <a:gd name="connsiteX41" fmla="*/ 2128168 w 2706652"/>
              <a:gd name="connsiteY41" fmla="*/ 1978005 h 2116795"/>
              <a:gd name="connsiteX42" fmla="*/ 2140504 w 2706652"/>
              <a:gd name="connsiteY42" fmla="*/ 2034052 h 2116795"/>
              <a:gd name="connsiteX43" fmla="*/ 2065480 w 2706652"/>
              <a:gd name="connsiteY43" fmla="*/ 2042591 h 2116795"/>
              <a:gd name="connsiteX44" fmla="*/ 1993303 w 2706652"/>
              <a:gd name="connsiteY44" fmla="*/ 1994136 h 2116795"/>
              <a:gd name="connsiteX45" fmla="*/ 1978121 w 2706652"/>
              <a:gd name="connsiteY45" fmla="*/ 1877362 h 2116795"/>
              <a:gd name="connsiteX46" fmla="*/ 1920177 w 2706652"/>
              <a:gd name="connsiteY46" fmla="*/ 1768179 h 2116795"/>
              <a:gd name="connsiteX47" fmla="*/ 1920177 w 2706652"/>
              <a:gd name="connsiteY47" fmla="*/ 1732123 h 2116795"/>
              <a:gd name="connsiteX48" fmla="*/ 1766334 w 2706652"/>
              <a:gd name="connsiteY48" fmla="*/ 1564996 h 2116795"/>
              <a:gd name="connsiteX49" fmla="*/ 1590668 w 2706652"/>
              <a:gd name="connsiteY49" fmla="*/ 1350362 h 2116795"/>
              <a:gd name="connsiteX50" fmla="*/ 1462444 w 2706652"/>
              <a:gd name="connsiteY50" fmla="*/ 1347516 h 2116795"/>
              <a:gd name="connsiteX51" fmla="*/ 1092070 w 2706652"/>
              <a:gd name="connsiteY51" fmla="*/ 1415897 h 2116795"/>
              <a:gd name="connsiteX52" fmla="*/ 1060758 w 2706652"/>
              <a:gd name="connsiteY52" fmla="*/ 1620030 h 2116795"/>
              <a:gd name="connsiteX53" fmla="*/ 1062655 w 2706652"/>
              <a:gd name="connsiteY53" fmla="*/ 1727315 h 2116795"/>
              <a:gd name="connsiteX54" fmla="*/ 1066451 w 2706652"/>
              <a:gd name="connsiteY54" fmla="*/ 1796645 h 2116795"/>
              <a:gd name="connsiteX55" fmla="*/ 1125344 w 2706652"/>
              <a:gd name="connsiteY55" fmla="*/ 1855538 h 2116795"/>
              <a:gd name="connsiteX56" fmla="*/ 1161401 w 2706652"/>
              <a:gd name="connsiteY56" fmla="*/ 1867873 h 2116795"/>
              <a:gd name="connsiteX57" fmla="*/ 1253630 w 2706652"/>
              <a:gd name="connsiteY57" fmla="*/ 1955233 h 2116795"/>
              <a:gd name="connsiteX58" fmla="*/ 1222318 w 2706652"/>
              <a:gd name="connsiteY58" fmla="*/ 1967568 h 2116795"/>
              <a:gd name="connsiteX59" fmla="*/ 1103646 w 2706652"/>
              <a:gd name="connsiteY59" fmla="*/ 1966619 h 2116795"/>
              <a:gd name="connsiteX60" fmla="*/ 1013441 w 2706652"/>
              <a:gd name="connsiteY60" fmla="*/ 1844152 h 2116795"/>
              <a:gd name="connsiteX61" fmla="*/ 1013441 w 2706652"/>
              <a:gd name="connsiteY61" fmla="*/ 1759640 h 2116795"/>
              <a:gd name="connsiteX62" fmla="*/ 997310 w 2706652"/>
              <a:gd name="connsiteY62" fmla="*/ 1663741 h 2116795"/>
              <a:gd name="connsiteX63" fmla="*/ 943162 w 2706652"/>
              <a:gd name="connsiteY63" fmla="*/ 1579229 h 2116795"/>
              <a:gd name="connsiteX64" fmla="*/ 907105 w 2706652"/>
              <a:gd name="connsiteY64" fmla="*/ 1481432 h 2116795"/>
              <a:gd name="connsiteX65" fmla="*/ 834928 w 2706652"/>
              <a:gd name="connsiteY65" fmla="*/ 1401664 h 2116795"/>
              <a:gd name="connsiteX66" fmla="*/ 659261 w 2706652"/>
              <a:gd name="connsiteY66" fmla="*/ 1372250 h 2116795"/>
              <a:gd name="connsiteX67" fmla="*/ 574749 w 2706652"/>
              <a:gd name="connsiteY67" fmla="*/ 1402613 h 2116795"/>
              <a:gd name="connsiteX68" fmla="*/ 492134 w 2706652"/>
              <a:gd name="connsiteY68" fmla="*/ 1591564 h 2116795"/>
              <a:gd name="connsiteX69" fmla="*/ 440832 w 2706652"/>
              <a:gd name="connsiteY69" fmla="*/ 1684616 h 2116795"/>
              <a:gd name="connsiteX70" fmla="*/ 307864 w 2706652"/>
              <a:gd name="connsiteY70" fmla="*/ 1865976 h 2116795"/>
              <a:gd name="connsiteX71" fmla="*/ 315455 w 2706652"/>
              <a:gd name="connsiteY71" fmla="*/ 2042591 h 2116795"/>
              <a:gd name="connsiteX72" fmla="*/ 286989 w 2706652"/>
              <a:gd name="connsiteY72" fmla="*/ 2108126 h 2116795"/>
              <a:gd name="connsiteX73" fmla="*/ 154971 w 2706652"/>
              <a:gd name="connsiteY73" fmla="*/ 2108126 h 2116795"/>
              <a:gd name="connsiteX74" fmla="*/ 216710 w 2706652"/>
              <a:gd name="connsiteY74" fmla="*/ 1974210 h 2116795"/>
              <a:gd name="connsiteX75" fmla="*/ 246125 w 2706652"/>
              <a:gd name="connsiteY75" fmla="*/ 1736804 h 2116795"/>
              <a:gd name="connsiteX76" fmla="*/ 305967 w 2706652"/>
              <a:gd name="connsiteY76" fmla="*/ 1564932 h 2116795"/>
              <a:gd name="connsiteX77" fmla="*/ 368655 w 2706652"/>
              <a:gd name="connsiteY77" fmla="*/ 1376931 h 2116795"/>
              <a:gd name="connsiteX78" fmla="*/ 377195 w 2706652"/>
              <a:gd name="connsiteY78" fmla="*/ 1000863 h 2116795"/>
              <a:gd name="connsiteX79" fmla="*/ 399968 w 2706652"/>
              <a:gd name="connsiteY79" fmla="*/ 917300 h 2116795"/>
              <a:gd name="connsiteX80" fmla="*/ 218608 w 2706652"/>
              <a:gd name="connsiteY80" fmla="*/ 869793 h 2116795"/>
              <a:gd name="connsiteX81" fmla="*/ 173948 w 2706652"/>
              <a:gd name="connsiteY81" fmla="*/ 1104353 h 2116795"/>
              <a:gd name="connsiteX82" fmla="*/ 143584 w 2706652"/>
              <a:gd name="connsiteY82" fmla="*/ 1256298 h 2116795"/>
              <a:gd name="connsiteX83" fmla="*/ 62867 w 2706652"/>
              <a:gd name="connsiteY83" fmla="*/ 1409192 h 2116795"/>
              <a:gd name="connsiteX84" fmla="*/ 97027 w 2706652"/>
              <a:gd name="connsiteY84" fmla="*/ 1543108 h 2116795"/>
              <a:gd name="connsiteX85" fmla="*/ 86589 w 2706652"/>
              <a:gd name="connsiteY85" fmla="*/ 1660831 h 2116795"/>
              <a:gd name="connsiteX86" fmla="*/ 179 w 2706652"/>
              <a:gd name="connsiteY86" fmla="*/ 1544057 h 2116795"/>
              <a:gd name="connsiteX87" fmla="*/ 10617 w 2706652"/>
              <a:gd name="connsiteY87" fmla="*/ 1454801 h 2116795"/>
              <a:gd name="connsiteX88" fmla="*/ 22003 w 2706652"/>
              <a:gd name="connsiteY88" fmla="*/ 1404448 h 2116795"/>
              <a:gd name="connsiteX89" fmla="*/ 100822 w 2706652"/>
              <a:gd name="connsiteY89" fmla="*/ 1256298 h 2116795"/>
              <a:gd name="connsiteX90" fmla="*/ 127390 w 2706652"/>
              <a:gd name="connsiteY90" fmla="*/ 1117637 h 2116795"/>
              <a:gd name="connsiteX91" fmla="*/ 125493 w 2706652"/>
              <a:gd name="connsiteY91" fmla="*/ 870742 h 2116795"/>
              <a:gd name="connsiteX92" fmla="*/ 325830 w 2706652"/>
              <a:gd name="connsiteY92" fmla="*/ 793821 h 2116795"/>
              <a:gd name="connsiteX93" fmla="*/ 466388 w 2706652"/>
              <a:gd name="connsiteY93" fmla="*/ 819187 h 2116795"/>
              <a:gd name="connsiteX94" fmla="*/ 611691 w 2706652"/>
              <a:gd name="connsiteY94" fmla="*/ 752956 h 2116795"/>
              <a:gd name="connsiteX95" fmla="*/ 702846 w 2706652"/>
              <a:gd name="connsiteY95" fmla="*/ 691217 h 2116795"/>
              <a:gd name="connsiteX96" fmla="*/ 1044690 w 2706652"/>
              <a:gd name="connsiteY96" fmla="*/ 663763 h 2116795"/>
              <a:gd name="connsiteX97" fmla="*/ 1120663 w 2706652"/>
              <a:gd name="connsiteY97" fmla="*/ 642888 h 2116795"/>
              <a:gd name="connsiteX98" fmla="*/ 1366609 w 2706652"/>
              <a:gd name="connsiteY98" fmla="*/ 462477 h 2116795"/>
              <a:gd name="connsiteX99" fmla="*/ 1542275 w 2706652"/>
              <a:gd name="connsiteY99" fmla="*/ 352345 h 2116795"/>
              <a:gd name="connsiteX100" fmla="*/ 1625839 w 2706652"/>
              <a:gd name="connsiteY100" fmla="*/ 287759 h 2116795"/>
              <a:gd name="connsiteX101" fmla="*/ 1744510 w 2706652"/>
              <a:gd name="connsiteY101" fmla="*/ 241202 h 2116795"/>
              <a:gd name="connsiteX102" fmla="*/ 1994252 w 2706652"/>
              <a:gd name="connsiteY102" fmla="*/ 219378 h 2116795"/>
              <a:gd name="connsiteX103" fmla="*/ 2008485 w 2706652"/>
              <a:gd name="connsiteY103" fmla="*/ 214633 h 2116795"/>
              <a:gd name="connsiteX104" fmla="*/ 2075917 w 2706652"/>
              <a:gd name="connsiteY104" fmla="*/ 159536 h 2116795"/>
              <a:gd name="connsiteX105" fmla="*/ 2262022 w 2706652"/>
              <a:gd name="connsiteY105" fmla="*/ 108234 h 2116795"/>
              <a:gd name="connsiteX106" fmla="*/ 2307630 w 2706652"/>
              <a:gd name="connsiteY106" fmla="*/ 0 h 2116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2706652" h="2116795">
                <a:moveTo>
                  <a:pt x="2307630" y="0"/>
                </a:moveTo>
                <a:cubicBezTo>
                  <a:pt x="2307630" y="0"/>
                  <a:pt x="2318068" y="112978"/>
                  <a:pt x="2307630" y="131070"/>
                </a:cubicBezTo>
                <a:cubicBezTo>
                  <a:pt x="2297193" y="149098"/>
                  <a:pt x="2207936" y="216531"/>
                  <a:pt x="2207936" y="216531"/>
                </a:cubicBezTo>
                <a:cubicBezTo>
                  <a:pt x="2207936" y="216531"/>
                  <a:pt x="2347546" y="236457"/>
                  <a:pt x="2379807" y="257332"/>
                </a:cubicBezTo>
                <a:cubicBezTo>
                  <a:pt x="2412069" y="278207"/>
                  <a:pt x="2416813" y="292440"/>
                  <a:pt x="2416813" y="292440"/>
                </a:cubicBezTo>
                <a:cubicBezTo>
                  <a:pt x="2416813" y="292440"/>
                  <a:pt x="2496581" y="323753"/>
                  <a:pt x="2527894" y="322804"/>
                </a:cubicBezTo>
                <a:cubicBezTo>
                  <a:pt x="2559206" y="321855"/>
                  <a:pt x="2589633" y="311418"/>
                  <a:pt x="2618099" y="291492"/>
                </a:cubicBezTo>
                <a:cubicBezTo>
                  <a:pt x="2646565" y="271565"/>
                  <a:pt x="2700714" y="224059"/>
                  <a:pt x="2706407" y="225956"/>
                </a:cubicBezTo>
                <a:cubicBezTo>
                  <a:pt x="2712100" y="227854"/>
                  <a:pt x="2617150" y="356078"/>
                  <a:pt x="2599122" y="367464"/>
                </a:cubicBezTo>
                <a:cubicBezTo>
                  <a:pt x="2581094" y="378850"/>
                  <a:pt x="2491837" y="401623"/>
                  <a:pt x="2458563" y="400674"/>
                </a:cubicBezTo>
                <a:cubicBezTo>
                  <a:pt x="2458563" y="400674"/>
                  <a:pt x="2484183" y="510806"/>
                  <a:pt x="2511763" y="527949"/>
                </a:cubicBezTo>
                <a:cubicBezTo>
                  <a:pt x="2539280" y="545028"/>
                  <a:pt x="2567809" y="586842"/>
                  <a:pt x="2570656" y="591586"/>
                </a:cubicBezTo>
                <a:cubicBezTo>
                  <a:pt x="2573503" y="596330"/>
                  <a:pt x="2621009" y="616257"/>
                  <a:pt x="2621958" y="630490"/>
                </a:cubicBezTo>
                <a:cubicBezTo>
                  <a:pt x="2622907" y="644723"/>
                  <a:pt x="2590645" y="700769"/>
                  <a:pt x="2585901" y="710258"/>
                </a:cubicBezTo>
                <a:cubicBezTo>
                  <a:pt x="2581157" y="719746"/>
                  <a:pt x="2553640" y="748212"/>
                  <a:pt x="2527957" y="750110"/>
                </a:cubicBezTo>
                <a:cubicBezTo>
                  <a:pt x="2502338" y="752008"/>
                  <a:pt x="2451036" y="752956"/>
                  <a:pt x="2442496" y="750110"/>
                </a:cubicBezTo>
                <a:cubicBezTo>
                  <a:pt x="2433956" y="747263"/>
                  <a:pt x="2392143" y="740621"/>
                  <a:pt x="2376012" y="741570"/>
                </a:cubicBezTo>
                <a:cubicBezTo>
                  <a:pt x="2359881" y="742519"/>
                  <a:pt x="2312375" y="757701"/>
                  <a:pt x="2312375" y="757701"/>
                </a:cubicBezTo>
                <a:cubicBezTo>
                  <a:pt x="2312375" y="757701"/>
                  <a:pt x="2138606" y="752956"/>
                  <a:pt x="2130066" y="763394"/>
                </a:cubicBezTo>
                <a:cubicBezTo>
                  <a:pt x="2121526" y="773832"/>
                  <a:pt x="2107293" y="791860"/>
                  <a:pt x="2107293" y="800400"/>
                </a:cubicBezTo>
                <a:cubicBezTo>
                  <a:pt x="2107293" y="808940"/>
                  <a:pt x="2109191" y="819377"/>
                  <a:pt x="2105396" y="845060"/>
                </a:cubicBezTo>
                <a:cubicBezTo>
                  <a:pt x="2101600" y="870679"/>
                  <a:pt x="2081674" y="949498"/>
                  <a:pt x="2099702" y="960885"/>
                </a:cubicBezTo>
                <a:cubicBezTo>
                  <a:pt x="2117731" y="972271"/>
                  <a:pt x="2198448" y="1029266"/>
                  <a:pt x="2279164" y="1086261"/>
                </a:cubicBezTo>
                <a:cubicBezTo>
                  <a:pt x="2359881" y="1143257"/>
                  <a:pt x="2377910" y="1156541"/>
                  <a:pt x="2371268" y="1193547"/>
                </a:cubicBezTo>
                <a:cubicBezTo>
                  <a:pt x="2364626" y="1230552"/>
                  <a:pt x="2317119" y="1296087"/>
                  <a:pt x="2260187" y="1325565"/>
                </a:cubicBezTo>
                <a:cubicBezTo>
                  <a:pt x="2203192" y="1354980"/>
                  <a:pt x="2123424" y="1425006"/>
                  <a:pt x="2101600" y="1446957"/>
                </a:cubicBezTo>
                <a:cubicBezTo>
                  <a:pt x="2079776" y="1468907"/>
                  <a:pt x="2009244" y="1542982"/>
                  <a:pt x="2003677" y="1542982"/>
                </a:cubicBezTo>
                <a:cubicBezTo>
                  <a:pt x="1998110" y="1542982"/>
                  <a:pt x="1987673" y="1408117"/>
                  <a:pt x="1999059" y="1397679"/>
                </a:cubicBezTo>
                <a:cubicBezTo>
                  <a:pt x="2010446" y="1387242"/>
                  <a:pt x="2105396" y="1383446"/>
                  <a:pt x="2111089" y="1373957"/>
                </a:cubicBezTo>
                <a:cubicBezTo>
                  <a:pt x="2116782" y="1364469"/>
                  <a:pt x="2122475" y="1295138"/>
                  <a:pt x="2149043" y="1274263"/>
                </a:cubicBezTo>
                <a:cubicBezTo>
                  <a:pt x="2175612" y="1253388"/>
                  <a:pt x="2215527" y="1242951"/>
                  <a:pt x="2217425" y="1235360"/>
                </a:cubicBezTo>
                <a:cubicBezTo>
                  <a:pt x="2219323" y="1227769"/>
                  <a:pt x="2205090" y="1221127"/>
                  <a:pt x="2190857" y="1221127"/>
                </a:cubicBezTo>
                <a:cubicBezTo>
                  <a:pt x="2176624" y="1221127"/>
                  <a:pt x="2057889" y="1225871"/>
                  <a:pt x="2057889" y="1225871"/>
                </a:cubicBezTo>
                <a:cubicBezTo>
                  <a:pt x="2057889" y="1225871"/>
                  <a:pt x="2006587" y="1348338"/>
                  <a:pt x="1947757" y="1360737"/>
                </a:cubicBezTo>
                <a:cubicBezTo>
                  <a:pt x="1947757" y="1360737"/>
                  <a:pt x="1948706" y="1428169"/>
                  <a:pt x="1940166" y="1499397"/>
                </a:cubicBezTo>
                <a:cubicBezTo>
                  <a:pt x="1931627" y="1570626"/>
                  <a:pt x="1924985" y="1604785"/>
                  <a:pt x="1924985" y="1604785"/>
                </a:cubicBezTo>
                <a:cubicBezTo>
                  <a:pt x="1924985" y="1604785"/>
                  <a:pt x="1993366" y="1692144"/>
                  <a:pt x="2009497" y="1735855"/>
                </a:cubicBezTo>
                <a:cubicBezTo>
                  <a:pt x="2025628" y="1779566"/>
                  <a:pt x="2077878" y="1890646"/>
                  <a:pt x="2077878" y="1890646"/>
                </a:cubicBezTo>
                <a:cubicBezTo>
                  <a:pt x="2077878" y="1890646"/>
                  <a:pt x="2151004" y="1938153"/>
                  <a:pt x="2165237" y="1959977"/>
                </a:cubicBezTo>
                <a:cubicBezTo>
                  <a:pt x="2179470" y="1981801"/>
                  <a:pt x="2189908" y="2029307"/>
                  <a:pt x="2189908" y="2029307"/>
                </a:cubicBezTo>
                <a:lnTo>
                  <a:pt x="2172828" y="2029307"/>
                </a:lnTo>
                <a:lnTo>
                  <a:pt x="2128168" y="1978005"/>
                </a:lnTo>
                <a:lnTo>
                  <a:pt x="2140504" y="2034052"/>
                </a:lnTo>
                <a:lnTo>
                  <a:pt x="2065480" y="2042591"/>
                </a:lnTo>
                <a:cubicBezTo>
                  <a:pt x="2065480" y="2042591"/>
                  <a:pt x="2009434" y="2024563"/>
                  <a:pt x="1993303" y="1994136"/>
                </a:cubicBezTo>
                <a:cubicBezTo>
                  <a:pt x="1977172" y="1963772"/>
                  <a:pt x="1981916" y="1902982"/>
                  <a:pt x="1978121" y="1877362"/>
                </a:cubicBezTo>
                <a:cubicBezTo>
                  <a:pt x="1974325" y="1851743"/>
                  <a:pt x="1918279" y="1775770"/>
                  <a:pt x="1920177" y="1768179"/>
                </a:cubicBezTo>
                <a:cubicBezTo>
                  <a:pt x="1922075" y="1760588"/>
                  <a:pt x="1920177" y="1732123"/>
                  <a:pt x="1920177" y="1732123"/>
                </a:cubicBezTo>
                <a:cubicBezTo>
                  <a:pt x="1920177" y="1732123"/>
                  <a:pt x="1808148" y="1614400"/>
                  <a:pt x="1766334" y="1564996"/>
                </a:cubicBezTo>
                <a:cubicBezTo>
                  <a:pt x="1724521" y="1515592"/>
                  <a:pt x="1590668" y="1350362"/>
                  <a:pt x="1590668" y="1350362"/>
                </a:cubicBezTo>
                <a:lnTo>
                  <a:pt x="1462444" y="1347516"/>
                </a:lnTo>
                <a:cubicBezTo>
                  <a:pt x="1462444" y="1347516"/>
                  <a:pt x="1208907" y="1405460"/>
                  <a:pt x="1092070" y="1415897"/>
                </a:cubicBezTo>
                <a:cubicBezTo>
                  <a:pt x="1092070" y="1415897"/>
                  <a:pt x="1065502" y="1550763"/>
                  <a:pt x="1060758" y="1620030"/>
                </a:cubicBezTo>
                <a:cubicBezTo>
                  <a:pt x="1056013" y="1689360"/>
                  <a:pt x="1063604" y="1704542"/>
                  <a:pt x="1062655" y="1727315"/>
                </a:cubicBezTo>
                <a:cubicBezTo>
                  <a:pt x="1061707" y="1750088"/>
                  <a:pt x="1046525" y="1773873"/>
                  <a:pt x="1066451" y="1796645"/>
                </a:cubicBezTo>
                <a:cubicBezTo>
                  <a:pt x="1086377" y="1819418"/>
                  <a:pt x="1111111" y="1853641"/>
                  <a:pt x="1125344" y="1855538"/>
                </a:cubicBezTo>
                <a:cubicBezTo>
                  <a:pt x="1139577" y="1857436"/>
                  <a:pt x="1149066" y="1856487"/>
                  <a:pt x="1161401" y="1867873"/>
                </a:cubicBezTo>
                <a:cubicBezTo>
                  <a:pt x="1173736" y="1879260"/>
                  <a:pt x="1253630" y="1947642"/>
                  <a:pt x="1253630" y="1955233"/>
                </a:cubicBezTo>
                <a:cubicBezTo>
                  <a:pt x="1253630" y="1962823"/>
                  <a:pt x="1234653" y="1967568"/>
                  <a:pt x="1222318" y="1967568"/>
                </a:cubicBezTo>
                <a:cubicBezTo>
                  <a:pt x="1209983" y="1967568"/>
                  <a:pt x="1103646" y="1966619"/>
                  <a:pt x="1103646" y="1966619"/>
                </a:cubicBezTo>
                <a:cubicBezTo>
                  <a:pt x="1103646" y="1966619"/>
                  <a:pt x="1014390" y="1852692"/>
                  <a:pt x="1013441" y="1844152"/>
                </a:cubicBezTo>
                <a:cubicBezTo>
                  <a:pt x="1012492" y="1835612"/>
                  <a:pt x="1014390" y="1782412"/>
                  <a:pt x="1013441" y="1759640"/>
                </a:cubicBezTo>
                <a:cubicBezTo>
                  <a:pt x="1012492" y="1736867"/>
                  <a:pt x="997310" y="1663741"/>
                  <a:pt x="997310" y="1663741"/>
                </a:cubicBezTo>
                <a:cubicBezTo>
                  <a:pt x="997310" y="1663741"/>
                  <a:pt x="958407" y="1609592"/>
                  <a:pt x="943162" y="1579229"/>
                </a:cubicBezTo>
                <a:cubicBezTo>
                  <a:pt x="927980" y="1548865"/>
                  <a:pt x="908054" y="1493768"/>
                  <a:pt x="907105" y="1481432"/>
                </a:cubicBezTo>
                <a:cubicBezTo>
                  <a:pt x="906156" y="1469097"/>
                  <a:pt x="834928" y="1401664"/>
                  <a:pt x="834928" y="1401664"/>
                </a:cubicBezTo>
                <a:cubicBezTo>
                  <a:pt x="834928" y="1401664"/>
                  <a:pt x="732387" y="1372250"/>
                  <a:pt x="659261" y="1372250"/>
                </a:cubicBezTo>
                <a:cubicBezTo>
                  <a:pt x="586135" y="1372250"/>
                  <a:pt x="574749" y="1402613"/>
                  <a:pt x="574749" y="1402613"/>
                </a:cubicBezTo>
                <a:cubicBezTo>
                  <a:pt x="574749" y="1402613"/>
                  <a:pt x="494981" y="1579229"/>
                  <a:pt x="492134" y="1591564"/>
                </a:cubicBezTo>
                <a:cubicBezTo>
                  <a:pt x="489288" y="1603899"/>
                  <a:pt x="474106" y="1648559"/>
                  <a:pt x="440832" y="1684616"/>
                </a:cubicBezTo>
                <a:cubicBezTo>
                  <a:pt x="407622" y="1720673"/>
                  <a:pt x="310711" y="1838459"/>
                  <a:pt x="307864" y="1865976"/>
                </a:cubicBezTo>
                <a:cubicBezTo>
                  <a:pt x="305018" y="1893493"/>
                  <a:pt x="315455" y="2020767"/>
                  <a:pt x="315455" y="2042591"/>
                </a:cubicBezTo>
                <a:cubicBezTo>
                  <a:pt x="315455" y="2064415"/>
                  <a:pt x="308813" y="2099587"/>
                  <a:pt x="286989" y="2108126"/>
                </a:cubicBezTo>
                <a:cubicBezTo>
                  <a:pt x="265166" y="2116666"/>
                  <a:pt x="177807" y="2122359"/>
                  <a:pt x="154971" y="2108126"/>
                </a:cubicBezTo>
                <a:cubicBezTo>
                  <a:pt x="154971" y="2108126"/>
                  <a:pt x="213864" y="1998943"/>
                  <a:pt x="216710" y="1974210"/>
                </a:cubicBezTo>
                <a:cubicBezTo>
                  <a:pt x="219557" y="1949476"/>
                  <a:pt x="225250" y="1806134"/>
                  <a:pt x="246125" y="1736804"/>
                </a:cubicBezTo>
                <a:cubicBezTo>
                  <a:pt x="267000" y="1667473"/>
                  <a:pt x="273642" y="1617183"/>
                  <a:pt x="305967" y="1564932"/>
                </a:cubicBezTo>
                <a:cubicBezTo>
                  <a:pt x="338228" y="1512682"/>
                  <a:pt x="369604" y="1393061"/>
                  <a:pt x="368655" y="1376931"/>
                </a:cubicBezTo>
                <a:cubicBezTo>
                  <a:pt x="367706" y="1360800"/>
                  <a:pt x="366757" y="1061654"/>
                  <a:pt x="377195" y="1000863"/>
                </a:cubicBezTo>
                <a:cubicBezTo>
                  <a:pt x="387632" y="940073"/>
                  <a:pt x="399968" y="917300"/>
                  <a:pt x="399968" y="917300"/>
                </a:cubicBezTo>
                <a:cubicBezTo>
                  <a:pt x="399968" y="917300"/>
                  <a:pt x="293631" y="853663"/>
                  <a:pt x="218608" y="869793"/>
                </a:cubicBezTo>
                <a:cubicBezTo>
                  <a:pt x="143584" y="885924"/>
                  <a:pt x="173948" y="1075887"/>
                  <a:pt x="173948" y="1104353"/>
                </a:cubicBezTo>
                <a:cubicBezTo>
                  <a:pt x="173948" y="1132819"/>
                  <a:pt x="181539" y="1193610"/>
                  <a:pt x="143584" y="1256298"/>
                </a:cubicBezTo>
                <a:cubicBezTo>
                  <a:pt x="105630" y="1318986"/>
                  <a:pt x="62867" y="1409192"/>
                  <a:pt x="62867" y="1409192"/>
                </a:cubicBezTo>
                <a:cubicBezTo>
                  <a:pt x="62867" y="1409192"/>
                  <a:pt x="96078" y="1501295"/>
                  <a:pt x="97027" y="1543108"/>
                </a:cubicBezTo>
                <a:cubicBezTo>
                  <a:pt x="97975" y="1584922"/>
                  <a:pt x="86589" y="1660831"/>
                  <a:pt x="86589" y="1660831"/>
                </a:cubicBezTo>
                <a:cubicBezTo>
                  <a:pt x="86589" y="1660831"/>
                  <a:pt x="-4565" y="1581063"/>
                  <a:pt x="179" y="1544057"/>
                </a:cubicBezTo>
                <a:cubicBezTo>
                  <a:pt x="4923" y="1507052"/>
                  <a:pt x="9668" y="1467136"/>
                  <a:pt x="10617" y="1454801"/>
                </a:cubicBezTo>
                <a:cubicBezTo>
                  <a:pt x="11565" y="1442465"/>
                  <a:pt x="2077" y="1438670"/>
                  <a:pt x="22003" y="1404448"/>
                </a:cubicBezTo>
                <a:cubicBezTo>
                  <a:pt x="41929" y="1370289"/>
                  <a:pt x="75203" y="1288623"/>
                  <a:pt x="100822" y="1256298"/>
                </a:cubicBezTo>
                <a:cubicBezTo>
                  <a:pt x="126441" y="1223973"/>
                  <a:pt x="133083" y="1188865"/>
                  <a:pt x="127390" y="1117637"/>
                </a:cubicBezTo>
                <a:cubicBezTo>
                  <a:pt x="121697" y="1046409"/>
                  <a:pt x="98924" y="918249"/>
                  <a:pt x="125493" y="870742"/>
                </a:cubicBezTo>
                <a:cubicBezTo>
                  <a:pt x="152061" y="823236"/>
                  <a:pt x="249920" y="776741"/>
                  <a:pt x="325830" y="793821"/>
                </a:cubicBezTo>
                <a:cubicBezTo>
                  <a:pt x="401739" y="810901"/>
                  <a:pt x="423626" y="822793"/>
                  <a:pt x="466388" y="819187"/>
                </a:cubicBezTo>
                <a:cubicBezTo>
                  <a:pt x="509150" y="815645"/>
                  <a:pt x="591765" y="770985"/>
                  <a:pt x="611691" y="752956"/>
                </a:cubicBezTo>
                <a:cubicBezTo>
                  <a:pt x="631617" y="734928"/>
                  <a:pt x="663942" y="699757"/>
                  <a:pt x="702846" y="691217"/>
                </a:cubicBezTo>
                <a:cubicBezTo>
                  <a:pt x="741749" y="682677"/>
                  <a:pt x="1021854" y="668761"/>
                  <a:pt x="1044690" y="663763"/>
                </a:cubicBezTo>
                <a:cubicBezTo>
                  <a:pt x="1044690" y="663763"/>
                  <a:pt x="1099788" y="658070"/>
                  <a:pt x="1120663" y="642888"/>
                </a:cubicBezTo>
                <a:cubicBezTo>
                  <a:pt x="1141538" y="627706"/>
                  <a:pt x="1305818" y="495687"/>
                  <a:pt x="1366609" y="462477"/>
                </a:cubicBezTo>
                <a:cubicBezTo>
                  <a:pt x="1427399" y="429267"/>
                  <a:pt x="1497679" y="373220"/>
                  <a:pt x="1542275" y="352345"/>
                </a:cubicBezTo>
                <a:cubicBezTo>
                  <a:pt x="1586935" y="331470"/>
                  <a:pt x="1616350" y="299146"/>
                  <a:pt x="1625839" y="287759"/>
                </a:cubicBezTo>
                <a:cubicBezTo>
                  <a:pt x="1635327" y="276373"/>
                  <a:pt x="1644816" y="251702"/>
                  <a:pt x="1744510" y="241202"/>
                </a:cubicBezTo>
                <a:cubicBezTo>
                  <a:pt x="1844204" y="230701"/>
                  <a:pt x="1987610" y="219378"/>
                  <a:pt x="1994252" y="219378"/>
                </a:cubicBezTo>
                <a:cubicBezTo>
                  <a:pt x="2000894" y="219378"/>
                  <a:pt x="2008485" y="214633"/>
                  <a:pt x="2008485" y="214633"/>
                </a:cubicBezTo>
                <a:cubicBezTo>
                  <a:pt x="2008485" y="214633"/>
                  <a:pt x="2017024" y="169973"/>
                  <a:pt x="2075917" y="159536"/>
                </a:cubicBezTo>
                <a:cubicBezTo>
                  <a:pt x="2134810" y="149098"/>
                  <a:pt x="2245891" y="132019"/>
                  <a:pt x="2262022" y="108234"/>
                </a:cubicBezTo>
                <a:cubicBezTo>
                  <a:pt x="2278152" y="84449"/>
                  <a:pt x="2307630" y="0"/>
                  <a:pt x="230763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34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72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535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50004C62-9B1A-3142-81D1-CCCD23DA8C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51064" y="756187"/>
            <a:ext cx="1731948" cy="3957118"/>
          </a:xfrm>
          <a:custGeom>
            <a:avLst/>
            <a:gdLst>
              <a:gd name="connsiteX0" fmla="*/ 4067606 w 5864796"/>
              <a:gd name="connsiteY0" fmla="*/ 549 h 5093787"/>
              <a:gd name="connsiteX1" fmla="*/ 4330050 w 5864796"/>
              <a:gd name="connsiteY1" fmla="*/ 21578 h 5093787"/>
              <a:gd name="connsiteX2" fmla="*/ 5861670 w 5864796"/>
              <a:gd name="connsiteY2" fmla="*/ 1433183 h 5093787"/>
              <a:gd name="connsiteX3" fmla="*/ 5044425 w 5864796"/>
              <a:gd name="connsiteY3" fmla="*/ 2901938 h 5093787"/>
              <a:gd name="connsiteX4" fmla="*/ 3032745 w 5864796"/>
              <a:gd name="connsiteY4" fmla="*/ 3181973 h 5093787"/>
              <a:gd name="connsiteX5" fmla="*/ 2632695 w 5864796"/>
              <a:gd name="connsiteY5" fmla="*/ 4850753 h 5093787"/>
              <a:gd name="connsiteX6" fmla="*/ 409560 w 5864796"/>
              <a:gd name="connsiteY6" fmla="*/ 4890758 h 5093787"/>
              <a:gd name="connsiteX7" fmla="*/ 283830 w 5864796"/>
              <a:gd name="connsiteY7" fmla="*/ 3193403 h 5093787"/>
              <a:gd name="connsiteX8" fmla="*/ 2169780 w 5864796"/>
              <a:gd name="connsiteY8" fmla="*/ 2650478 h 5093787"/>
              <a:gd name="connsiteX9" fmla="*/ 2335515 w 5864796"/>
              <a:gd name="connsiteY9" fmla="*/ 655943 h 5093787"/>
              <a:gd name="connsiteX10" fmla="*/ 4067606 w 5864796"/>
              <a:gd name="connsiteY10" fmla="*/ 549 h 5093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64796" h="5093787">
                <a:moveTo>
                  <a:pt x="4067606" y="549"/>
                </a:moveTo>
                <a:cubicBezTo>
                  <a:pt x="4158838" y="2469"/>
                  <a:pt x="4246944" y="9434"/>
                  <a:pt x="4330050" y="21578"/>
                </a:cubicBezTo>
                <a:cubicBezTo>
                  <a:pt x="5023470" y="92063"/>
                  <a:pt x="5768325" y="916928"/>
                  <a:pt x="5861670" y="1433183"/>
                </a:cubicBezTo>
                <a:cubicBezTo>
                  <a:pt x="5909295" y="2048498"/>
                  <a:pt x="5402565" y="2709533"/>
                  <a:pt x="5044425" y="2901938"/>
                </a:cubicBezTo>
                <a:cubicBezTo>
                  <a:pt x="4448160" y="3201023"/>
                  <a:pt x="3514710" y="2877173"/>
                  <a:pt x="3032745" y="3181973"/>
                </a:cubicBezTo>
                <a:cubicBezTo>
                  <a:pt x="2659365" y="3498203"/>
                  <a:pt x="2971785" y="4471658"/>
                  <a:pt x="2632695" y="4850753"/>
                </a:cubicBezTo>
                <a:cubicBezTo>
                  <a:pt x="2045955" y="5172698"/>
                  <a:pt x="1036305" y="5163173"/>
                  <a:pt x="409560" y="4890758"/>
                </a:cubicBezTo>
                <a:cubicBezTo>
                  <a:pt x="30465" y="4610723"/>
                  <a:pt x="-222900" y="3822053"/>
                  <a:pt x="283830" y="3193403"/>
                </a:cubicBezTo>
                <a:cubicBezTo>
                  <a:pt x="603870" y="2840978"/>
                  <a:pt x="1815450" y="3077198"/>
                  <a:pt x="2169780" y="2650478"/>
                </a:cubicBezTo>
                <a:cubicBezTo>
                  <a:pt x="2482200" y="2139938"/>
                  <a:pt x="1965945" y="1217918"/>
                  <a:pt x="2335515" y="655943"/>
                </a:cubicBezTo>
                <a:cubicBezTo>
                  <a:pt x="2637220" y="220889"/>
                  <a:pt x="3428985" y="-12890"/>
                  <a:pt x="4067606" y="549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366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54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77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50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3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60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06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53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0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53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C97DF-A319-A242-83D1-A8DE581860ED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5C66E-EE31-1746-B889-1BA4C9168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1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58" r:id="rId12"/>
    <p:sldLayoutId id="2147483659" r:id="rId13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1" userDrawn="1">
          <p15:clr>
            <a:srgbClr val="F26B43"/>
          </p15:clr>
        </p15:guide>
        <p15:guide id="2" pos="2177" userDrawn="1">
          <p15:clr>
            <a:srgbClr val="F26B43"/>
          </p15:clr>
        </p15:guide>
        <p15:guide id="3" orient="horz" pos="90" userDrawn="1">
          <p15:clr>
            <a:srgbClr val="F26B43"/>
          </p15:clr>
        </p15:guide>
        <p15:guide id="4" orient="horz" pos="32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912A9350-2068-8046-AB1F-2D165A3F3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71410">
            <a:off x="5831" y="105751"/>
            <a:ext cx="1754834" cy="995531"/>
          </a:xfrm>
          <a:prstGeom prst="rect">
            <a:avLst/>
          </a:prstGeom>
        </p:spPr>
      </p:pic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BF3FFAED-09DC-964E-94F2-2057B2A239A9}"/>
              </a:ext>
            </a:extLst>
          </p:cNvPr>
          <p:cNvSpPr/>
          <p:nvPr/>
        </p:nvSpPr>
        <p:spPr>
          <a:xfrm>
            <a:off x="1886916" y="212048"/>
            <a:ext cx="1520866" cy="509518"/>
          </a:xfrm>
          <a:custGeom>
            <a:avLst/>
            <a:gdLst>
              <a:gd name="connsiteX0" fmla="*/ 94350 w 1520866"/>
              <a:gd name="connsiteY0" fmla="*/ 0 h 509518"/>
              <a:gd name="connsiteX1" fmla="*/ 311090 w 1520866"/>
              <a:gd name="connsiteY1" fmla="*/ 0 h 509518"/>
              <a:gd name="connsiteX2" fmla="*/ 492112 w 1520866"/>
              <a:gd name="connsiteY2" fmla="*/ 0 h 509518"/>
              <a:gd name="connsiteX3" fmla="*/ 735133 w 1520866"/>
              <a:gd name="connsiteY3" fmla="*/ 0 h 509518"/>
              <a:gd name="connsiteX4" fmla="*/ 1041687 w 1520866"/>
              <a:gd name="connsiteY4" fmla="*/ 0 h 509518"/>
              <a:gd name="connsiteX5" fmla="*/ 1132895 w 1520866"/>
              <a:gd name="connsiteY5" fmla="*/ 0 h 509518"/>
              <a:gd name="connsiteX6" fmla="*/ 1227245 w 1520866"/>
              <a:gd name="connsiteY6" fmla="*/ 94131 h 509518"/>
              <a:gd name="connsiteX7" fmla="*/ 1132895 w 1520866"/>
              <a:gd name="connsiteY7" fmla="*/ 188263 h 509518"/>
              <a:gd name="connsiteX8" fmla="*/ 1041687 w 1520866"/>
              <a:gd name="connsiteY8" fmla="*/ 188263 h 509518"/>
              <a:gd name="connsiteX9" fmla="*/ 964781 w 1520866"/>
              <a:gd name="connsiteY9" fmla="*/ 188263 h 509518"/>
              <a:gd name="connsiteX10" fmla="*/ 905469 w 1520866"/>
              <a:gd name="connsiteY10" fmla="*/ 254759 h 509518"/>
              <a:gd name="connsiteX11" fmla="*/ 941689 w 1520866"/>
              <a:gd name="connsiteY11" fmla="*/ 316030 h 509518"/>
              <a:gd name="connsiteX12" fmla="*/ 964777 w 1520866"/>
              <a:gd name="connsiteY12" fmla="*/ 321255 h 509518"/>
              <a:gd name="connsiteX13" fmla="*/ 1028754 w 1520866"/>
              <a:gd name="connsiteY13" fmla="*/ 321255 h 509518"/>
              <a:gd name="connsiteX14" fmla="*/ 1335307 w 1520866"/>
              <a:gd name="connsiteY14" fmla="*/ 321255 h 509518"/>
              <a:gd name="connsiteX15" fmla="*/ 1426516 w 1520866"/>
              <a:gd name="connsiteY15" fmla="*/ 321255 h 509518"/>
              <a:gd name="connsiteX16" fmla="*/ 1520866 w 1520866"/>
              <a:gd name="connsiteY16" fmla="*/ 415387 h 509518"/>
              <a:gd name="connsiteX17" fmla="*/ 1426516 w 1520866"/>
              <a:gd name="connsiteY17" fmla="*/ 509518 h 509518"/>
              <a:gd name="connsiteX18" fmla="*/ 1335307 w 1520866"/>
              <a:gd name="connsiteY18" fmla="*/ 509518 h 509518"/>
              <a:gd name="connsiteX19" fmla="*/ 1028754 w 1520866"/>
              <a:gd name="connsiteY19" fmla="*/ 509518 h 509518"/>
              <a:gd name="connsiteX20" fmla="*/ 785732 w 1520866"/>
              <a:gd name="connsiteY20" fmla="*/ 509518 h 509518"/>
              <a:gd name="connsiteX21" fmla="*/ 604710 w 1520866"/>
              <a:gd name="connsiteY21" fmla="*/ 509518 h 509518"/>
              <a:gd name="connsiteX22" fmla="*/ 387970 w 1520866"/>
              <a:gd name="connsiteY22" fmla="*/ 509518 h 509518"/>
              <a:gd name="connsiteX23" fmla="*/ 293620 w 1520866"/>
              <a:gd name="connsiteY23" fmla="*/ 415387 h 509518"/>
              <a:gd name="connsiteX24" fmla="*/ 387970 w 1520866"/>
              <a:gd name="connsiteY24" fmla="*/ 321255 h 509518"/>
              <a:gd name="connsiteX25" fmla="*/ 436839 w 1520866"/>
              <a:gd name="connsiteY25" fmla="*/ 321255 h 509518"/>
              <a:gd name="connsiteX26" fmla="*/ 459926 w 1520866"/>
              <a:gd name="connsiteY26" fmla="*/ 316030 h 509518"/>
              <a:gd name="connsiteX27" fmla="*/ 496146 w 1520866"/>
              <a:gd name="connsiteY27" fmla="*/ 254759 h 509518"/>
              <a:gd name="connsiteX28" fmla="*/ 436834 w 1520866"/>
              <a:gd name="connsiteY28" fmla="*/ 188263 h 509518"/>
              <a:gd name="connsiteX29" fmla="*/ 311090 w 1520866"/>
              <a:gd name="connsiteY29" fmla="*/ 188263 h 509518"/>
              <a:gd name="connsiteX30" fmla="*/ 94350 w 1520866"/>
              <a:gd name="connsiteY30" fmla="*/ 188263 h 509518"/>
              <a:gd name="connsiteX31" fmla="*/ 0 w 1520866"/>
              <a:gd name="connsiteY31" fmla="*/ 94131 h 509518"/>
              <a:gd name="connsiteX32" fmla="*/ 94350 w 1520866"/>
              <a:gd name="connsiteY32" fmla="*/ 0 h 509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20866" h="509518">
                <a:moveTo>
                  <a:pt x="94350" y="0"/>
                </a:moveTo>
                <a:lnTo>
                  <a:pt x="311090" y="0"/>
                </a:lnTo>
                <a:lnTo>
                  <a:pt x="492112" y="0"/>
                </a:lnTo>
                <a:lnTo>
                  <a:pt x="735133" y="0"/>
                </a:lnTo>
                <a:lnTo>
                  <a:pt x="1041687" y="0"/>
                </a:lnTo>
                <a:lnTo>
                  <a:pt x="1132895" y="0"/>
                </a:lnTo>
                <a:cubicBezTo>
                  <a:pt x="1184998" y="0"/>
                  <a:pt x="1227245" y="42141"/>
                  <a:pt x="1227245" y="94131"/>
                </a:cubicBezTo>
                <a:cubicBezTo>
                  <a:pt x="1227245" y="146122"/>
                  <a:pt x="1184998" y="188263"/>
                  <a:pt x="1132895" y="188263"/>
                </a:cubicBezTo>
                <a:lnTo>
                  <a:pt x="1041687" y="188263"/>
                </a:lnTo>
                <a:lnTo>
                  <a:pt x="964781" y="188263"/>
                </a:lnTo>
                <a:cubicBezTo>
                  <a:pt x="932012" y="188263"/>
                  <a:pt x="905469" y="218040"/>
                  <a:pt x="905469" y="254759"/>
                </a:cubicBezTo>
                <a:cubicBezTo>
                  <a:pt x="905469" y="282299"/>
                  <a:pt x="920400" y="305934"/>
                  <a:pt x="941689" y="316030"/>
                </a:cubicBezTo>
                <a:lnTo>
                  <a:pt x="964777" y="321255"/>
                </a:lnTo>
                <a:lnTo>
                  <a:pt x="1028754" y="321255"/>
                </a:lnTo>
                <a:lnTo>
                  <a:pt x="1335307" y="321255"/>
                </a:lnTo>
                <a:lnTo>
                  <a:pt x="1426516" y="321255"/>
                </a:lnTo>
                <a:cubicBezTo>
                  <a:pt x="1478619" y="321255"/>
                  <a:pt x="1520866" y="363396"/>
                  <a:pt x="1520866" y="415387"/>
                </a:cubicBezTo>
                <a:cubicBezTo>
                  <a:pt x="1520866" y="467377"/>
                  <a:pt x="1478619" y="509518"/>
                  <a:pt x="1426516" y="509518"/>
                </a:cubicBezTo>
                <a:lnTo>
                  <a:pt x="1335307" y="509518"/>
                </a:lnTo>
                <a:lnTo>
                  <a:pt x="1028754" y="509518"/>
                </a:lnTo>
                <a:lnTo>
                  <a:pt x="785732" y="509518"/>
                </a:lnTo>
                <a:lnTo>
                  <a:pt x="604710" y="509518"/>
                </a:lnTo>
                <a:lnTo>
                  <a:pt x="387970" y="509518"/>
                </a:lnTo>
                <a:cubicBezTo>
                  <a:pt x="335867" y="509518"/>
                  <a:pt x="293620" y="467377"/>
                  <a:pt x="293620" y="415387"/>
                </a:cubicBezTo>
                <a:cubicBezTo>
                  <a:pt x="293620" y="363396"/>
                  <a:pt x="335867" y="321255"/>
                  <a:pt x="387970" y="321255"/>
                </a:cubicBezTo>
                <a:lnTo>
                  <a:pt x="436839" y="321255"/>
                </a:lnTo>
                <a:lnTo>
                  <a:pt x="459926" y="316030"/>
                </a:lnTo>
                <a:cubicBezTo>
                  <a:pt x="481216" y="305934"/>
                  <a:pt x="496146" y="282299"/>
                  <a:pt x="496146" y="254759"/>
                </a:cubicBezTo>
                <a:cubicBezTo>
                  <a:pt x="496146" y="218040"/>
                  <a:pt x="469603" y="188263"/>
                  <a:pt x="436834" y="188263"/>
                </a:cubicBezTo>
                <a:lnTo>
                  <a:pt x="311090" y="188263"/>
                </a:lnTo>
                <a:lnTo>
                  <a:pt x="94350" y="188263"/>
                </a:lnTo>
                <a:cubicBezTo>
                  <a:pt x="42247" y="188263"/>
                  <a:pt x="0" y="146122"/>
                  <a:pt x="0" y="94131"/>
                </a:cubicBezTo>
                <a:cubicBezTo>
                  <a:pt x="0" y="42141"/>
                  <a:pt x="42247" y="0"/>
                  <a:pt x="94350" y="0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2976FF87-508C-E044-BCB3-487BDE6C73A8}"/>
              </a:ext>
            </a:extLst>
          </p:cNvPr>
          <p:cNvSpPr/>
          <p:nvPr/>
        </p:nvSpPr>
        <p:spPr>
          <a:xfrm rot="10800000">
            <a:off x="139026" y="2334699"/>
            <a:ext cx="1074705" cy="360046"/>
          </a:xfrm>
          <a:custGeom>
            <a:avLst/>
            <a:gdLst>
              <a:gd name="connsiteX0" fmla="*/ 1008034 w 1074705"/>
              <a:gd name="connsiteY0" fmla="*/ 360046 h 360046"/>
              <a:gd name="connsiteX1" fmla="*/ 943581 w 1074705"/>
              <a:gd name="connsiteY1" fmla="*/ 360046 h 360046"/>
              <a:gd name="connsiteX2" fmla="*/ 726958 w 1074705"/>
              <a:gd name="connsiteY2" fmla="*/ 360046 h 360046"/>
              <a:gd name="connsiteX3" fmla="*/ 555231 w 1074705"/>
              <a:gd name="connsiteY3" fmla="*/ 360046 h 360046"/>
              <a:gd name="connsiteX4" fmla="*/ 427312 w 1074705"/>
              <a:gd name="connsiteY4" fmla="*/ 360046 h 360046"/>
              <a:gd name="connsiteX5" fmla="*/ 274155 w 1074705"/>
              <a:gd name="connsiteY5" fmla="*/ 360046 h 360046"/>
              <a:gd name="connsiteX6" fmla="*/ 207484 w 1074705"/>
              <a:gd name="connsiteY6" fmla="*/ 293529 h 360046"/>
              <a:gd name="connsiteX7" fmla="*/ 274155 w 1074705"/>
              <a:gd name="connsiteY7" fmla="*/ 227012 h 360046"/>
              <a:gd name="connsiteX8" fmla="*/ 308684 w 1074705"/>
              <a:gd name="connsiteY8" fmla="*/ 227012 h 360046"/>
              <a:gd name="connsiteX9" fmla="*/ 350596 w 1074705"/>
              <a:gd name="connsiteY9" fmla="*/ 180023 h 360046"/>
              <a:gd name="connsiteX10" fmla="*/ 308684 w 1074705"/>
              <a:gd name="connsiteY10" fmla="*/ 133034 h 360046"/>
              <a:gd name="connsiteX11" fmla="*/ 219828 w 1074705"/>
              <a:gd name="connsiteY11" fmla="*/ 133034 h 360046"/>
              <a:gd name="connsiteX12" fmla="*/ 66671 w 1074705"/>
              <a:gd name="connsiteY12" fmla="*/ 133034 h 360046"/>
              <a:gd name="connsiteX13" fmla="*/ 0 w 1074705"/>
              <a:gd name="connsiteY13" fmla="*/ 66517 h 360046"/>
              <a:gd name="connsiteX14" fmla="*/ 66671 w 1074705"/>
              <a:gd name="connsiteY14" fmla="*/ 0 h 360046"/>
              <a:gd name="connsiteX15" fmla="*/ 219828 w 1074705"/>
              <a:gd name="connsiteY15" fmla="*/ 0 h 360046"/>
              <a:gd name="connsiteX16" fmla="*/ 347747 w 1074705"/>
              <a:gd name="connsiteY16" fmla="*/ 0 h 360046"/>
              <a:gd name="connsiteX17" fmla="*/ 519474 w 1074705"/>
              <a:gd name="connsiteY17" fmla="*/ 0 h 360046"/>
              <a:gd name="connsiteX18" fmla="*/ 736097 w 1074705"/>
              <a:gd name="connsiteY18" fmla="*/ 0 h 360046"/>
              <a:gd name="connsiteX19" fmla="*/ 800550 w 1074705"/>
              <a:gd name="connsiteY19" fmla="*/ 0 h 360046"/>
              <a:gd name="connsiteX20" fmla="*/ 867221 w 1074705"/>
              <a:gd name="connsiteY20" fmla="*/ 66517 h 360046"/>
              <a:gd name="connsiteX21" fmla="*/ 800550 w 1074705"/>
              <a:gd name="connsiteY21" fmla="*/ 133034 h 360046"/>
              <a:gd name="connsiteX22" fmla="*/ 736097 w 1074705"/>
              <a:gd name="connsiteY22" fmla="*/ 133034 h 360046"/>
              <a:gd name="connsiteX23" fmla="*/ 681753 w 1074705"/>
              <a:gd name="connsiteY23" fmla="*/ 133034 h 360046"/>
              <a:gd name="connsiteX24" fmla="*/ 639841 w 1074705"/>
              <a:gd name="connsiteY24" fmla="*/ 180023 h 360046"/>
              <a:gd name="connsiteX25" fmla="*/ 681753 w 1074705"/>
              <a:gd name="connsiteY25" fmla="*/ 227012 h 360046"/>
              <a:gd name="connsiteX26" fmla="*/ 726958 w 1074705"/>
              <a:gd name="connsiteY26" fmla="*/ 227012 h 360046"/>
              <a:gd name="connsiteX27" fmla="*/ 943581 w 1074705"/>
              <a:gd name="connsiteY27" fmla="*/ 227012 h 360046"/>
              <a:gd name="connsiteX28" fmla="*/ 1008034 w 1074705"/>
              <a:gd name="connsiteY28" fmla="*/ 227012 h 360046"/>
              <a:gd name="connsiteX29" fmla="*/ 1074705 w 1074705"/>
              <a:gd name="connsiteY29" fmla="*/ 293529 h 360046"/>
              <a:gd name="connsiteX30" fmla="*/ 1008034 w 1074705"/>
              <a:gd name="connsiteY30" fmla="*/ 360046 h 360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074705" h="360046">
                <a:moveTo>
                  <a:pt x="1008034" y="360046"/>
                </a:moveTo>
                <a:lnTo>
                  <a:pt x="943581" y="360046"/>
                </a:lnTo>
                <a:lnTo>
                  <a:pt x="726958" y="360046"/>
                </a:lnTo>
                <a:lnTo>
                  <a:pt x="555231" y="360046"/>
                </a:lnTo>
                <a:lnTo>
                  <a:pt x="427312" y="360046"/>
                </a:lnTo>
                <a:lnTo>
                  <a:pt x="274155" y="360046"/>
                </a:lnTo>
                <a:cubicBezTo>
                  <a:pt x="237337" y="360046"/>
                  <a:pt x="207484" y="330267"/>
                  <a:pt x="207484" y="293529"/>
                </a:cubicBezTo>
                <a:cubicBezTo>
                  <a:pt x="207484" y="256791"/>
                  <a:pt x="237337" y="227012"/>
                  <a:pt x="274155" y="227012"/>
                </a:cubicBezTo>
                <a:lnTo>
                  <a:pt x="308684" y="227012"/>
                </a:lnTo>
                <a:cubicBezTo>
                  <a:pt x="331840" y="227012"/>
                  <a:pt x="350596" y="205970"/>
                  <a:pt x="350596" y="180023"/>
                </a:cubicBezTo>
                <a:cubicBezTo>
                  <a:pt x="350596" y="154076"/>
                  <a:pt x="331840" y="133034"/>
                  <a:pt x="308684" y="133034"/>
                </a:cubicBezTo>
                <a:lnTo>
                  <a:pt x="219828" y="133034"/>
                </a:lnTo>
                <a:lnTo>
                  <a:pt x="66671" y="133034"/>
                </a:lnTo>
                <a:cubicBezTo>
                  <a:pt x="29853" y="133034"/>
                  <a:pt x="0" y="103255"/>
                  <a:pt x="0" y="66517"/>
                </a:cubicBezTo>
                <a:cubicBezTo>
                  <a:pt x="0" y="29779"/>
                  <a:pt x="29853" y="0"/>
                  <a:pt x="66671" y="0"/>
                </a:cubicBezTo>
                <a:lnTo>
                  <a:pt x="219828" y="0"/>
                </a:lnTo>
                <a:lnTo>
                  <a:pt x="347747" y="0"/>
                </a:lnTo>
                <a:lnTo>
                  <a:pt x="519474" y="0"/>
                </a:lnTo>
                <a:lnTo>
                  <a:pt x="736097" y="0"/>
                </a:lnTo>
                <a:lnTo>
                  <a:pt x="800550" y="0"/>
                </a:lnTo>
                <a:cubicBezTo>
                  <a:pt x="837368" y="0"/>
                  <a:pt x="867221" y="29779"/>
                  <a:pt x="867221" y="66517"/>
                </a:cubicBezTo>
                <a:cubicBezTo>
                  <a:pt x="867221" y="103255"/>
                  <a:pt x="837368" y="133034"/>
                  <a:pt x="800550" y="133034"/>
                </a:cubicBezTo>
                <a:lnTo>
                  <a:pt x="736097" y="133034"/>
                </a:lnTo>
                <a:lnTo>
                  <a:pt x="681753" y="133034"/>
                </a:lnTo>
                <a:cubicBezTo>
                  <a:pt x="658597" y="133034"/>
                  <a:pt x="639841" y="154076"/>
                  <a:pt x="639841" y="180023"/>
                </a:cubicBezTo>
                <a:cubicBezTo>
                  <a:pt x="639841" y="205970"/>
                  <a:pt x="658597" y="227012"/>
                  <a:pt x="681753" y="227012"/>
                </a:cubicBezTo>
                <a:lnTo>
                  <a:pt x="726958" y="227012"/>
                </a:lnTo>
                <a:lnTo>
                  <a:pt x="943581" y="227012"/>
                </a:lnTo>
                <a:lnTo>
                  <a:pt x="1008034" y="227012"/>
                </a:lnTo>
                <a:cubicBezTo>
                  <a:pt x="1044852" y="227012"/>
                  <a:pt x="1074705" y="256791"/>
                  <a:pt x="1074705" y="293529"/>
                </a:cubicBezTo>
                <a:cubicBezTo>
                  <a:pt x="1074705" y="330267"/>
                  <a:pt x="1044852" y="360046"/>
                  <a:pt x="1008034" y="360046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グラフィックス 21">
            <a:extLst>
              <a:ext uri="{FF2B5EF4-FFF2-40B4-BE49-F238E27FC236}">
                <a16:creationId xmlns:a16="http://schemas.microsoft.com/office/drawing/2014/main" id="{D97145B2-B2CA-AE48-B333-59E7477E264A}"/>
              </a:ext>
            </a:extLst>
          </p:cNvPr>
          <p:cNvSpPr/>
          <p:nvPr/>
        </p:nvSpPr>
        <p:spPr>
          <a:xfrm>
            <a:off x="422232" y="253037"/>
            <a:ext cx="800170" cy="662331"/>
          </a:xfrm>
          <a:custGeom>
            <a:avLst/>
            <a:gdLst>
              <a:gd name="connsiteX0" fmla="*/ 1392103 w 2683111"/>
              <a:gd name="connsiteY0" fmla="*/ 0 h 2220912"/>
              <a:gd name="connsiteX1" fmla="*/ 1393939 w 2683111"/>
              <a:gd name="connsiteY1" fmla="*/ 0 h 2220912"/>
              <a:gd name="connsiteX2" fmla="*/ 1561042 w 2683111"/>
              <a:gd name="connsiteY2" fmla="*/ 93753 h 2220912"/>
              <a:gd name="connsiteX3" fmla="*/ 1630227 w 2683111"/>
              <a:gd name="connsiteY3" fmla="*/ 172539 h 2220912"/>
              <a:gd name="connsiteX4" fmla="*/ 1716497 w 2683111"/>
              <a:gd name="connsiteY4" fmla="*/ 284506 h 2220912"/>
              <a:gd name="connsiteX5" fmla="*/ 1761679 w 2683111"/>
              <a:gd name="connsiteY5" fmla="*/ 333995 h 2220912"/>
              <a:gd name="connsiteX6" fmla="*/ 1916357 w 2683111"/>
              <a:gd name="connsiteY6" fmla="*/ 509075 h 2220912"/>
              <a:gd name="connsiteX7" fmla="*/ 1992249 w 2683111"/>
              <a:gd name="connsiteY7" fmla="*/ 614053 h 2220912"/>
              <a:gd name="connsiteX8" fmla="*/ 2018017 w 2683111"/>
              <a:gd name="connsiteY8" fmla="*/ 712536 h 2220912"/>
              <a:gd name="connsiteX9" fmla="*/ 1999732 w 2683111"/>
              <a:gd name="connsiteY9" fmla="*/ 805654 h 2220912"/>
              <a:gd name="connsiteX10" fmla="*/ 1928288 w 2683111"/>
              <a:gd name="connsiteY10" fmla="*/ 1044413 h 2220912"/>
              <a:gd name="connsiteX11" fmla="*/ 1927582 w 2683111"/>
              <a:gd name="connsiteY11" fmla="*/ 1047025 h 2220912"/>
              <a:gd name="connsiteX12" fmla="*/ 1935418 w 2683111"/>
              <a:gd name="connsiteY12" fmla="*/ 1056132 h 2220912"/>
              <a:gd name="connsiteX13" fmla="*/ 1977777 w 2683111"/>
              <a:gd name="connsiteY13" fmla="*/ 1051967 h 2220912"/>
              <a:gd name="connsiteX14" fmla="*/ 2070612 w 2683111"/>
              <a:gd name="connsiteY14" fmla="*/ 1043425 h 2220912"/>
              <a:gd name="connsiteX15" fmla="*/ 2158999 w 2683111"/>
              <a:gd name="connsiteY15" fmla="*/ 1036718 h 2220912"/>
              <a:gd name="connsiteX16" fmla="*/ 2195145 w 2683111"/>
              <a:gd name="connsiteY16" fmla="*/ 1034812 h 2220912"/>
              <a:gd name="connsiteX17" fmla="*/ 2330974 w 2683111"/>
              <a:gd name="connsiteY17" fmla="*/ 1032835 h 2220912"/>
              <a:gd name="connsiteX18" fmla="*/ 2528787 w 2683111"/>
              <a:gd name="connsiteY18" fmla="*/ 1053944 h 2220912"/>
              <a:gd name="connsiteX19" fmla="*/ 2572133 w 2683111"/>
              <a:gd name="connsiteY19" fmla="*/ 1089736 h 2220912"/>
              <a:gd name="connsiteX20" fmla="*/ 2579899 w 2683111"/>
              <a:gd name="connsiteY20" fmla="*/ 1186595 h 2220912"/>
              <a:gd name="connsiteX21" fmla="*/ 2511279 w 2683111"/>
              <a:gd name="connsiteY21" fmla="*/ 1293268 h 2220912"/>
              <a:gd name="connsiteX22" fmla="*/ 2416114 w 2683111"/>
              <a:gd name="connsiteY22" fmla="*/ 1312541 h 2220912"/>
              <a:gd name="connsiteX23" fmla="*/ 2226419 w 2683111"/>
              <a:gd name="connsiteY23" fmla="*/ 1282960 h 2220912"/>
              <a:gd name="connsiteX24" fmla="*/ 2094050 w 2683111"/>
              <a:gd name="connsiteY24" fmla="*/ 1269476 h 2220912"/>
              <a:gd name="connsiteX25" fmla="*/ 1963304 w 2683111"/>
              <a:gd name="connsiteY25" fmla="*/ 1259310 h 2220912"/>
              <a:gd name="connsiteX26" fmla="*/ 1879364 w 2683111"/>
              <a:gd name="connsiteY26" fmla="*/ 1253663 h 2220912"/>
              <a:gd name="connsiteX27" fmla="*/ 1862421 w 2683111"/>
              <a:gd name="connsiteY27" fmla="*/ 1265876 h 2220912"/>
              <a:gd name="connsiteX28" fmla="*/ 1771916 w 2683111"/>
              <a:gd name="connsiteY28" fmla="*/ 1542193 h 2220912"/>
              <a:gd name="connsiteX29" fmla="*/ 1660090 w 2683111"/>
              <a:gd name="connsiteY29" fmla="*/ 1723980 h 2220912"/>
              <a:gd name="connsiteX30" fmla="*/ 1631286 w 2683111"/>
              <a:gd name="connsiteY30" fmla="*/ 1755608 h 2220912"/>
              <a:gd name="connsiteX31" fmla="*/ 1653030 w 2683111"/>
              <a:gd name="connsiteY31" fmla="*/ 1751937 h 2220912"/>
              <a:gd name="connsiteX32" fmla="*/ 1901461 w 2683111"/>
              <a:gd name="connsiteY32" fmla="*/ 1704849 h 2220912"/>
              <a:gd name="connsiteX33" fmla="*/ 2044279 w 2683111"/>
              <a:gd name="connsiteY33" fmla="*/ 1686987 h 2220912"/>
              <a:gd name="connsiteX34" fmla="*/ 2176296 w 2683111"/>
              <a:gd name="connsiteY34" fmla="*/ 1681904 h 2220912"/>
              <a:gd name="connsiteX35" fmla="*/ 2464755 w 2683111"/>
              <a:gd name="connsiteY35" fmla="*/ 1737182 h 2220912"/>
              <a:gd name="connsiteX36" fmla="*/ 2637153 w 2683111"/>
              <a:gd name="connsiteY36" fmla="*/ 1869763 h 2220912"/>
              <a:gd name="connsiteX37" fmla="*/ 2679441 w 2683111"/>
              <a:gd name="connsiteY37" fmla="*/ 1960339 h 2220912"/>
              <a:gd name="connsiteX38" fmla="*/ 2683112 w 2683111"/>
              <a:gd name="connsiteY38" fmla="*/ 1985189 h 2220912"/>
              <a:gd name="connsiteX39" fmla="*/ 2683112 w 2683111"/>
              <a:gd name="connsiteY39" fmla="*/ 2019641 h 2220912"/>
              <a:gd name="connsiteX40" fmla="*/ 2676546 w 2683111"/>
              <a:gd name="connsiteY40" fmla="*/ 2047668 h 2220912"/>
              <a:gd name="connsiteX41" fmla="*/ 2648378 w 2683111"/>
              <a:gd name="connsiteY41" fmla="*/ 2102592 h 2220912"/>
              <a:gd name="connsiteX42" fmla="*/ 2611738 w 2683111"/>
              <a:gd name="connsiteY42" fmla="*/ 2113676 h 2220912"/>
              <a:gd name="connsiteX43" fmla="*/ 2538035 w 2683111"/>
              <a:gd name="connsiteY43" fmla="*/ 2081484 h 2220912"/>
              <a:gd name="connsiteX44" fmla="*/ 2405454 w 2683111"/>
              <a:gd name="connsiteY44" fmla="*/ 2035172 h 2220912"/>
              <a:gd name="connsiteX45" fmla="*/ 2288192 w 2683111"/>
              <a:gd name="connsiteY45" fmla="*/ 2025783 h 2220912"/>
              <a:gd name="connsiteX46" fmla="*/ 2239692 w 2683111"/>
              <a:gd name="connsiteY46" fmla="*/ 2019711 h 2220912"/>
              <a:gd name="connsiteX47" fmla="*/ 2163659 w 2683111"/>
              <a:gd name="connsiteY47" fmla="*/ 2019782 h 2220912"/>
              <a:gd name="connsiteX48" fmla="*/ 1884024 w 2683111"/>
              <a:gd name="connsiteY48" fmla="*/ 2070894 h 2220912"/>
              <a:gd name="connsiteX49" fmla="*/ 1575726 w 2683111"/>
              <a:gd name="connsiteY49" fmla="*/ 2137467 h 2220912"/>
              <a:gd name="connsiteX50" fmla="*/ 1255286 w 2683111"/>
              <a:gd name="connsiteY50" fmla="*/ 2193521 h 2220912"/>
              <a:gd name="connsiteX51" fmla="*/ 1099620 w 2683111"/>
              <a:gd name="connsiteY51" fmla="*/ 2211029 h 2220912"/>
              <a:gd name="connsiteX52" fmla="*/ 947836 w 2683111"/>
              <a:gd name="connsiteY52" fmla="*/ 2219148 h 2220912"/>
              <a:gd name="connsiteX53" fmla="*/ 935482 w 2683111"/>
              <a:gd name="connsiteY53" fmla="*/ 2220913 h 2220912"/>
              <a:gd name="connsiteX54" fmla="*/ 921009 w 2683111"/>
              <a:gd name="connsiteY54" fmla="*/ 2220913 h 2220912"/>
              <a:gd name="connsiteX55" fmla="*/ 904560 w 2683111"/>
              <a:gd name="connsiteY55" fmla="*/ 2219995 h 2220912"/>
              <a:gd name="connsiteX56" fmla="*/ 893829 w 2683111"/>
              <a:gd name="connsiteY56" fmla="*/ 2219995 h 2220912"/>
              <a:gd name="connsiteX57" fmla="*/ 881616 w 2683111"/>
              <a:gd name="connsiteY57" fmla="*/ 2219995 h 2220912"/>
              <a:gd name="connsiteX58" fmla="*/ 872721 w 2683111"/>
              <a:gd name="connsiteY58" fmla="*/ 2219995 h 2220912"/>
              <a:gd name="connsiteX59" fmla="*/ 778897 w 2683111"/>
              <a:gd name="connsiteY59" fmla="*/ 2213571 h 2220912"/>
              <a:gd name="connsiteX60" fmla="*/ 664107 w 2683111"/>
              <a:gd name="connsiteY60" fmla="*/ 2185050 h 2220912"/>
              <a:gd name="connsiteX61" fmla="*/ 509217 w 2683111"/>
              <a:gd name="connsiteY61" fmla="*/ 2140009 h 2220912"/>
              <a:gd name="connsiteX62" fmla="*/ 268692 w 2683111"/>
              <a:gd name="connsiteY62" fmla="*/ 2051762 h 2220912"/>
              <a:gd name="connsiteX63" fmla="*/ 64737 w 2683111"/>
              <a:gd name="connsiteY63" fmla="*/ 1921440 h 2220912"/>
              <a:gd name="connsiteX64" fmla="*/ 9531 w 2683111"/>
              <a:gd name="connsiteY64" fmla="*/ 1866586 h 2220912"/>
              <a:gd name="connsiteX65" fmla="*/ 0 w 2683111"/>
              <a:gd name="connsiteY65" fmla="*/ 1849361 h 2220912"/>
              <a:gd name="connsiteX66" fmla="*/ 0 w 2683111"/>
              <a:gd name="connsiteY66" fmla="*/ 1843925 h 2220912"/>
              <a:gd name="connsiteX67" fmla="*/ 0 w 2683111"/>
              <a:gd name="connsiteY67" fmla="*/ 1831217 h 2220912"/>
              <a:gd name="connsiteX68" fmla="*/ 0 w 2683111"/>
              <a:gd name="connsiteY68" fmla="*/ 1829382 h 2220912"/>
              <a:gd name="connsiteX69" fmla="*/ 39323 w 2683111"/>
              <a:gd name="connsiteY69" fmla="*/ 1794860 h 2220912"/>
              <a:gd name="connsiteX70" fmla="*/ 129757 w 2683111"/>
              <a:gd name="connsiteY70" fmla="*/ 1777987 h 2220912"/>
              <a:gd name="connsiteX71" fmla="*/ 308015 w 2683111"/>
              <a:gd name="connsiteY71" fmla="*/ 1795142 h 2220912"/>
              <a:gd name="connsiteX72" fmla="*/ 503710 w 2683111"/>
              <a:gd name="connsiteY72" fmla="*/ 1832982 h 2220912"/>
              <a:gd name="connsiteX73" fmla="*/ 582849 w 2683111"/>
              <a:gd name="connsiteY73" fmla="*/ 1841595 h 2220912"/>
              <a:gd name="connsiteX74" fmla="*/ 703288 w 2683111"/>
              <a:gd name="connsiteY74" fmla="*/ 1843148 h 2220912"/>
              <a:gd name="connsiteX75" fmla="*/ 721714 w 2683111"/>
              <a:gd name="connsiteY75" fmla="*/ 1827052 h 2220912"/>
              <a:gd name="connsiteX76" fmla="*/ 760683 w 2683111"/>
              <a:gd name="connsiteY76" fmla="*/ 1687835 h 2220912"/>
              <a:gd name="connsiteX77" fmla="*/ 827609 w 2683111"/>
              <a:gd name="connsiteY77" fmla="*/ 1535204 h 2220912"/>
              <a:gd name="connsiteX78" fmla="*/ 891006 w 2683111"/>
              <a:gd name="connsiteY78" fmla="*/ 1408906 h 2220912"/>
              <a:gd name="connsiteX79" fmla="*/ 928563 w 2683111"/>
              <a:gd name="connsiteY79" fmla="*/ 1339367 h 2220912"/>
              <a:gd name="connsiteX80" fmla="*/ 916915 w 2683111"/>
              <a:gd name="connsiteY80" fmla="*/ 1343039 h 2220912"/>
              <a:gd name="connsiteX81" fmla="*/ 597957 w 2683111"/>
              <a:gd name="connsiteY81" fmla="*/ 1421331 h 2220912"/>
              <a:gd name="connsiteX82" fmla="*/ 516770 w 2683111"/>
              <a:gd name="connsiteY82" fmla="*/ 1428037 h 2220912"/>
              <a:gd name="connsiteX83" fmla="*/ 402262 w 2683111"/>
              <a:gd name="connsiteY83" fmla="*/ 1421966 h 2220912"/>
              <a:gd name="connsiteX84" fmla="*/ 283659 w 2683111"/>
              <a:gd name="connsiteY84" fmla="*/ 1375513 h 2220912"/>
              <a:gd name="connsiteX85" fmla="*/ 219698 w 2683111"/>
              <a:gd name="connsiteY85" fmla="*/ 1281196 h 2220912"/>
              <a:gd name="connsiteX86" fmla="*/ 221463 w 2683111"/>
              <a:gd name="connsiteY86" fmla="*/ 1267994 h 2220912"/>
              <a:gd name="connsiteX87" fmla="*/ 238265 w 2683111"/>
              <a:gd name="connsiteY87" fmla="*/ 1264323 h 2220912"/>
              <a:gd name="connsiteX88" fmla="*/ 259021 w 2683111"/>
              <a:gd name="connsiteY88" fmla="*/ 1273430 h 2220912"/>
              <a:gd name="connsiteX89" fmla="*/ 386942 w 2683111"/>
              <a:gd name="connsiteY89" fmla="*/ 1290867 h 2220912"/>
              <a:gd name="connsiteX90" fmla="*/ 592380 w 2683111"/>
              <a:gd name="connsiteY90" fmla="*/ 1243920 h 2220912"/>
              <a:gd name="connsiteX91" fmla="*/ 834669 w 2683111"/>
              <a:gd name="connsiteY91" fmla="*/ 1168664 h 2220912"/>
              <a:gd name="connsiteX92" fmla="*/ 988500 w 2683111"/>
              <a:gd name="connsiteY92" fmla="*/ 1134354 h 2220912"/>
              <a:gd name="connsiteX93" fmla="*/ 1003255 w 2683111"/>
              <a:gd name="connsiteY93" fmla="*/ 1123058 h 2220912"/>
              <a:gd name="connsiteX94" fmla="*/ 1056203 w 2683111"/>
              <a:gd name="connsiteY94" fmla="*/ 955672 h 2220912"/>
              <a:gd name="connsiteX95" fmla="*/ 1077523 w 2683111"/>
              <a:gd name="connsiteY95" fmla="*/ 825209 h 2220912"/>
              <a:gd name="connsiteX96" fmla="*/ 1079782 w 2683111"/>
              <a:gd name="connsiteY96" fmla="*/ 733786 h 2220912"/>
              <a:gd name="connsiteX97" fmla="*/ 1069969 w 2683111"/>
              <a:gd name="connsiteY97" fmla="*/ 726091 h 2220912"/>
              <a:gd name="connsiteX98" fmla="*/ 1018716 w 2683111"/>
              <a:gd name="connsiteY98" fmla="*/ 731950 h 2220912"/>
              <a:gd name="connsiteX99" fmla="*/ 893900 w 2683111"/>
              <a:gd name="connsiteY99" fmla="*/ 733645 h 2220912"/>
              <a:gd name="connsiteX100" fmla="*/ 789769 w 2683111"/>
              <a:gd name="connsiteY100" fmla="*/ 720655 h 2220912"/>
              <a:gd name="connsiteX101" fmla="*/ 606005 w 2683111"/>
              <a:gd name="connsiteY101" fmla="*/ 653093 h 2220912"/>
              <a:gd name="connsiteX102" fmla="*/ 505122 w 2683111"/>
              <a:gd name="connsiteY102" fmla="*/ 576849 h 2220912"/>
              <a:gd name="connsiteX103" fmla="*/ 349808 w 2683111"/>
              <a:gd name="connsiteY103" fmla="*/ 427324 h 2220912"/>
              <a:gd name="connsiteX104" fmla="*/ 209744 w 2683111"/>
              <a:gd name="connsiteY104" fmla="*/ 153902 h 2220912"/>
              <a:gd name="connsiteX105" fmla="*/ 204520 w 2683111"/>
              <a:gd name="connsiteY105" fmla="*/ 121709 h 2220912"/>
              <a:gd name="connsiteX106" fmla="*/ 216098 w 2683111"/>
              <a:gd name="connsiteY106" fmla="*/ 108296 h 2220912"/>
              <a:gd name="connsiteX107" fmla="*/ 310274 w 2683111"/>
              <a:gd name="connsiteY107" fmla="*/ 106037 h 2220912"/>
              <a:gd name="connsiteX108" fmla="*/ 390684 w 2683111"/>
              <a:gd name="connsiteY108" fmla="*/ 101589 h 2220912"/>
              <a:gd name="connsiteX109" fmla="*/ 480837 w 2683111"/>
              <a:gd name="connsiteY109" fmla="*/ 93824 h 2220912"/>
              <a:gd name="connsiteX110" fmla="*/ 598734 w 2683111"/>
              <a:gd name="connsiteY110" fmla="*/ 80269 h 2220912"/>
              <a:gd name="connsiteX111" fmla="*/ 905478 w 2683111"/>
              <a:gd name="connsiteY111" fmla="*/ 36146 h 2220912"/>
              <a:gd name="connsiteX112" fmla="*/ 1042930 w 2683111"/>
              <a:gd name="connsiteY112" fmla="*/ 18143 h 2220912"/>
              <a:gd name="connsiteX113" fmla="*/ 1186172 w 2683111"/>
              <a:gd name="connsiteY113" fmla="*/ 4448 h 2220912"/>
              <a:gd name="connsiteX114" fmla="*/ 1269335 w 2683111"/>
              <a:gd name="connsiteY114" fmla="*/ 1059 h 2220912"/>
              <a:gd name="connsiteX115" fmla="*/ 1281690 w 2683111"/>
              <a:gd name="connsiteY115" fmla="*/ 1059 h 2220912"/>
              <a:gd name="connsiteX116" fmla="*/ 1292632 w 2683111"/>
              <a:gd name="connsiteY116" fmla="*/ 1059 h 2220912"/>
              <a:gd name="connsiteX117" fmla="*/ 1303716 w 2683111"/>
              <a:gd name="connsiteY117" fmla="*/ 1059 h 2220912"/>
              <a:gd name="connsiteX118" fmla="*/ 1316635 w 2683111"/>
              <a:gd name="connsiteY118" fmla="*/ 1059 h 2220912"/>
              <a:gd name="connsiteX119" fmla="*/ 1338167 w 2683111"/>
              <a:gd name="connsiteY119" fmla="*/ 1059 h 2220912"/>
              <a:gd name="connsiteX120" fmla="*/ 1369865 w 2683111"/>
              <a:gd name="connsiteY120" fmla="*/ 1059 h 2220912"/>
              <a:gd name="connsiteX121" fmla="*/ 1392103 w 2683111"/>
              <a:gd name="connsiteY121" fmla="*/ 0 h 2220912"/>
              <a:gd name="connsiteX122" fmla="*/ 1276677 w 2683111"/>
              <a:gd name="connsiteY122" fmla="*/ 1580386 h 2220912"/>
              <a:gd name="connsiteX123" fmla="*/ 1386315 w 2683111"/>
              <a:gd name="connsiteY123" fmla="*/ 1652113 h 2220912"/>
              <a:gd name="connsiteX124" fmla="*/ 1428885 w 2683111"/>
              <a:gd name="connsiteY124" fmla="*/ 1661643 h 2220912"/>
              <a:gd name="connsiteX125" fmla="*/ 1494963 w 2683111"/>
              <a:gd name="connsiteY125" fmla="*/ 1617943 h 2220912"/>
              <a:gd name="connsiteX126" fmla="*/ 1544593 w 2683111"/>
              <a:gd name="connsiteY126" fmla="*/ 1511907 h 2220912"/>
              <a:gd name="connsiteX127" fmla="*/ 1598882 w 2683111"/>
              <a:gd name="connsiteY127" fmla="*/ 1259099 h 2220912"/>
              <a:gd name="connsiteX128" fmla="*/ 1591187 w 2683111"/>
              <a:gd name="connsiteY128" fmla="*/ 1250839 h 2220912"/>
              <a:gd name="connsiteX129" fmla="*/ 1446534 w 2683111"/>
              <a:gd name="connsiteY129" fmla="*/ 1259734 h 2220912"/>
              <a:gd name="connsiteX130" fmla="*/ 1216458 w 2683111"/>
              <a:gd name="connsiteY130" fmla="*/ 1279572 h 2220912"/>
              <a:gd name="connsiteX131" fmla="*/ 1205021 w 2683111"/>
              <a:gd name="connsiteY131" fmla="*/ 1286561 h 2220912"/>
              <a:gd name="connsiteX132" fmla="*/ 893688 w 2683111"/>
              <a:gd name="connsiteY132" fmla="*/ 1779469 h 2220912"/>
              <a:gd name="connsiteX133" fmla="*/ 890441 w 2683111"/>
              <a:gd name="connsiteY133" fmla="*/ 1834112 h 2220912"/>
              <a:gd name="connsiteX134" fmla="*/ 899830 w 2683111"/>
              <a:gd name="connsiteY134" fmla="*/ 1840395 h 2220912"/>
              <a:gd name="connsiteX135" fmla="*/ 927857 w 2683111"/>
              <a:gd name="connsiteY135" fmla="*/ 1839336 h 2220912"/>
              <a:gd name="connsiteX136" fmla="*/ 1133789 w 2683111"/>
              <a:gd name="connsiteY136" fmla="*/ 1824087 h 2220912"/>
              <a:gd name="connsiteX137" fmla="*/ 1336544 w 2683111"/>
              <a:gd name="connsiteY137" fmla="*/ 1803896 h 2220912"/>
              <a:gd name="connsiteX138" fmla="*/ 1340073 w 2683111"/>
              <a:gd name="connsiteY138" fmla="*/ 1797895 h 2220912"/>
              <a:gd name="connsiteX139" fmla="*/ 1327507 w 2683111"/>
              <a:gd name="connsiteY139" fmla="*/ 1770786 h 2220912"/>
              <a:gd name="connsiteX140" fmla="*/ 1247450 w 2683111"/>
              <a:gd name="connsiteY140" fmla="*/ 1634463 h 2220912"/>
              <a:gd name="connsiteX141" fmla="*/ 1245403 w 2683111"/>
              <a:gd name="connsiteY141" fmla="*/ 1624368 h 2220912"/>
              <a:gd name="connsiteX142" fmla="*/ 1255075 w 2683111"/>
              <a:gd name="connsiteY142" fmla="*/ 1564502 h 2220912"/>
              <a:gd name="connsiteX143" fmla="*/ 1276677 w 2683111"/>
              <a:gd name="connsiteY143" fmla="*/ 1580386 h 2220912"/>
              <a:gd name="connsiteX144" fmla="*/ 1455288 w 2683111"/>
              <a:gd name="connsiteY144" fmla="*/ 1095172 h 2220912"/>
              <a:gd name="connsiteX145" fmla="*/ 1619779 w 2683111"/>
              <a:gd name="connsiteY145" fmla="*/ 1073923 h 2220912"/>
              <a:gd name="connsiteX146" fmla="*/ 1628392 w 2683111"/>
              <a:gd name="connsiteY146" fmla="*/ 1064815 h 2220912"/>
              <a:gd name="connsiteX147" fmla="*/ 1630298 w 2683111"/>
              <a:gd name="connsiteY147" fmla="*/ 1031352 h 2220912"/>
              <a:gd name="connsiteX148" fmla="*/ 1642511 w 2683111"/>
              <a:gd name="connsiteY148" fmla="*/ 857966 h 2220912"/>
              <a:gd name="connsiteX149" fmla="*/ 1628039 w 2683111"/>
              <a:gd name="connsiteY149" fmla="*/ 742610 h 2220912"/>
              <a:gd name="connsiteX150" fmla="*/ 1532662 w 2683111"/>
              <a:gd name="connsiteY150" fmla="*/ 676037 h 2220912"/>
              <a:gd name="connsiteX151" fmla="*/ 1427967 w 2683111"/>
              <a:gd name="connsiteY151" fmla="*/ 685144 h 2220912"/>
              <a:gd name="connsiteX152" fmla="*/ 1410600 w 2683111"/>
              <a:gd name="connsiteY152" fmla="*/ 687898 h 2220912"/>
              <a:gd name="connsiteX153" fmla="*/ 1413494 w 2683111"/>
              <a:gd name="connsiteY153" fmla="*/ 705406 h 2220912"/>
              <a:gd name="connsiteX154" fmla="*/ 1411659 w 2683111"/>
              <a:gd name="connsiteY154" fmla="*/ 846671 h 2220912"/>
              <a:gd name="connsiteX155" fmla="*/ 1329060 w 2683111"/>
              <a:gd name="connsiteY155" fmla="*/ 1089030 h 2220912"/>
              <a:gd name="connsiteX156" fmla="*/ 1325672 w 2683111"/>
              <a:gd name="connsiteY156" fmla="*/ 1093478 h 2220912"/>
              <a:gd name="connsiteX157" fmla="*/ 1455288 w 2683111"/>
              <a:gd name="connsiteY157" fmla="*/ 1095172 h 222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2683111" h="2220912">
                <a:moveTo>
                  <a:pt x="1392103" y="0"/>
                </a:moveTo>
                <a:cubicBezTo>
                  <a:pt x="1392739" y="0"/>
                  <a:pt x="1393304" y="0"/>
                  <a:pt x="1393939" y="0"/>
                </a:cubicBezTo>
                <a:cubicBezTo>
                  <a:pt x="1456135" y="19626"/>
                  <a:pt x="1511130" y="52312"/>
                  <a:pt x="1561042" y="93753"/>
                </a:cubicBezTo>
                <a:cubicBezTo>
                  <a:pt x="1588222" y="116344"/>
                  <a:pt x="1608766" y="144936"/>
                  <a:pt x="1630227" y="172539"/>
                </a:cubicBezTo>
                <a:cubicBezTo>
                  <a:pt x="1659172" y="209744"/>
                  <a:pt x="1686423" y="248219"/>
                  <a:pt x="1716497" y="284506"/>
                </a:cubicBezTo>
                <a:cubicBezTo>
                  <a:pt x="1730758" y="301732"/>
                  <a:pt x="1746430" y="317687"/>
                  <a:pt x="1761679" y="333995"/>
                </a:cubicBezTo>
                <a:cubicBezTo>
                  <a:pt x="1815050" y="390755"/>
                  <a:pt x="1868351" y="447585"/>
                  <a:pt x="1916357" y="509075"/>
                </a:cubicBezTo>
                <a:cubicBezTo>
                  <a:pt x="1942902" y="543103"/>
                  <a:pt x="1969376" y="577343"/>
                  <a:pt x="1992249" y="614053"/>
                </a:cubicBezTo>
                <a:cubicBezTo>
                  <a:pt x="2010887" y="643986"/>
                  <a:pt x="2019711" y="677238"/>
                  <a:pt x="2018017" y="712536"/>
                </a:cubicBezTo>
                <a:cubicBezTo>
                  <a:pt x="2016535" y="744375"/>
                  <a:pt x="2008839" y="775226"/>
                  <a:pt x="1999732" y="805654"/>
                </a:cubicBezTo>
                <a:cubicBezTo>
                  <a:pt x="1975871" y="885216"/>
                  <a:pt x="1952291" y="964850"/>
                  <a:pt x="1928288" y="1044413"/>
                </a:cubicBezTo>
                <a:cubicBezTo>
                  <a:pt x="1928006" y="1045260"/>
                  <a:pt x="1927794" y="1046178"/>
                  <a:pt x="1927582" y="1047025"/>
                </a:cubicBezTo>
                <a:cubicBezTo>
                  <a:pt x="1925252" y="1056061"/>
                  <a:pt x="1925747" y="1057050"/>
                  <a:pt x="1935418" y="1056132"/>
                </a:cubicBezTo>
                <a:cubicBezTo>
                  <a:pt x="1949538" y="1054861"/>
                  <a:pt x="1963657" y="1053379"/>
                  <a:pt x="1977777" y="1051967"/>
                </a:cubicBezTo>
                <a:cubicBezTo>
                  <a:pt x="2008698" y="1048931"/>
                  <a:pt x="2039620" y="1046319"/>
                  <a:pt x="2070612" y="1043425"/>
                </a:cubicBezTo>
                <a:cubicBezTo>
                  <a:pt x="2100051" y="1040742"/>
                  <a:pt x="2129560" y="1039401"/>
                  <a:pt x="2158999" y="1036718"/>
                </a:cubicBezTo>
                <a:cubicBezTo>
                  <a:pt x="2171001" y="1035659"/>
                  <a:pt x="2183144" y="1035306"/>
                  <a:pt x="2195145" y="1034812"/>
                </a:cubicBezTo>
                <a:cubicBezTo>
                  <a:pt x="2240398" y="1033117"/>
                  <a:pt x="2285721" y="1031211"/>
                  <a:pt x="2330974" y="1032835"/>
                </a:cubicBezTo>
                <a:cubicBezTo>
                  <a:pt x="2397406" y="1035235"/>
                  <a:pt x="2463485" y="1040883"/>
                  <a:pt x="2528787" y="1053944"/>
                </a:cubicBezTo>
                <a:cubicBezTo>
                  <a:pt x="2550389" y="1058250"/>
                  <a:pt x="2563803" y="1070816"/>
                  <a:pt x="2572133" y="1089736"/>
                </a:cubicBezTo>
                <a:cubicBezTo>
                  <a:pt x="2585900" y="1121011"/>
                  <a:pt x="2586818" y="1153697"/>
                  <a:pt x="2579899" y="1186595"/>
                </a:cubicBezTo>
                <a:cubicBezTo>
                  <a:pt x="2570651" y="1230789"/>
                  <a:pt x="2550742" y="1268700"/>
                  <a:pt x="2511279" y="1293268"/>
                </a:cubicBezTo>
                <a:cubicBezTo>
                  <a:pt x="2482193" y="1311340"/>
                  <a:pt x="2450848" y="1319671"/>
                  <a:pt x="2416114" y="1312541"/>
                </a:cubicBezTo>
                <a:cubicBezTo>
                  <a:pt x="2353353" y="1299692"/>
                  <a:pt x="2289957" y="1290514"/>
                  <a:pt x="2226419" y="1282960"/>
                </a:cubicBezTo>
                <a:cubicBezTo>
                  <a:pt x="2182367" y="1277736"/>
                  <a:pt x="2138244" y="1273430"/>
                  <a:pt x="2094050" y="1269476"/>
                </a:cubicBezTo>
                <a:cubicBezTo>
                  <a:pt x="2050492" y="1265523"/>
                  <a:pt x="2006863" y="1262770"/>
                  <a:pt x="1963304" y="1259310"/>
                </a:cubicBezTo>
                <a:cubicBezTo>
                  <a:pt x="1935348" y="1257122"/>
                  <a:pt x="1907321" y="1255851"/>
                  <a:pt x="1879364" y="1253663"/>
                </a:cubicBezTo>
                <a:cubicBezTo>
                  <a:pt x="1866728" y="1252674"/>
                  <a:pt x="1866163" y="1253663"/>
                  <a:pt x="1862421" y="1265876"/>
                </a:cubicBezTo>
                <a:cubicBezTo>
                  <a:pt x="1834182" y="1358640"/>
                  <a:pt x="1806932" y="1451687"/>
                  <a:pt x="1771916" y="1542193"/>
                </a:cubicBezTo>
                <a:cubicBezTo>
                  <a:pt x="1745795" y="1609684"/>
                  <a:pt x="1709790" y="1670962"/>
                  <a:pt x="1660090" y="1723980"/>
                </a:cubicBezTo>
                <a:cubicBezTo>
                  <a:pt x="1650630" y="1734076"/>
                  <a:pt x="1640746" y="1743889"/>
                  <a:pt x="1631286" y="1755608"/>
                </a:cubicBezTo>
                <a:cubicBezTo>
                  <a:pt x="1639264" y="1754760"/>
                  <a:pt x="1646112" y="1753349"/>
                  <a:pt x="1653030" y="1751937"/>
                </a:cubicBezTo>
                <a:cubicBezTo>
                  <a:pt x="1735699" y="1735417"/>
                  <a:pt x="1818227" y="1718262"/>
                  <a:pt x="1901461" y="1704849"/>
                </a:cubicBezTo>
                <a:cubicBezTo>
                  <a:pt x="1948832" y="1697224"/>
                  <a:pt x="1996414" y="1690800"/>
                  <a:pt x="2044279" y="1686987"/>
                </a:cubicBezTo>
                <a:cubicBezTo>
                  <a:pt x="2088190" y="1683457"/>
                  <a:pt x="2132173" y="1680704"/>
                  <a:pt x="2176296" y="1681904"/>
                </a:cubicBezTo>
                <a:cubicBezTo>
                  <a:pt x="2275414" y="1684587"/>
                  <a:pt x="2372555" y="1699201"/>
                  <a:pt x="2464755" y="1737182"/>
                </a:cubicBezTo>
                <a:cubicBezTo>
                  <a:pt x="2533870" y="1765632"/>
                  <a:pt x="2592677" y="1808838"/>
                  <a:pt x="2637153" y="1869763"/>
                </a:cubicBezTo>
                <a:cubicBezTo>
                  <a:pt x="2657132" y="1897084"/>
                  <a:pt x="2671252" y="1927370"/>
                  <a:pt x="2679441" y="1960339"/>
                </a:cubicBezTo>
                <a:cubicBezTo>
                  <a:pt x="2681488" y="1968528"/>
                  <a:pt x="2680288" y="1977141"/>
                  <a:pt x="2683112" y="1985189"/>
                </a:cubicBezTo>
                <a:cubicBezTo>
                  <a:pt x="2683112" y="1996697"/>
                  <a:pt x="2683112" y="2008133"/>
                  <a:pt x="2683112" y="2019641"/>
                </a:cubicBezTo>
                <a:cubicBezTo>
                  <a:pt x="2680570" y="2028889"/>
                  <a:pt x="2679441" y="2038490"/>
                  <a:pt x="2676546" y="2047668"/>
                </a:cubicBezTo>
                <a:cubicBezTo>
                  <a:pt x="2670334" y="2067576"/>
                  <a:pt x="2664545" y="2087626"/>
                  <a:pt x="2648378" y="2102592"/>
                </a:cubicBezTo>
                <a:cubicBezTo>
                  <a:pt x="2637789" y="2112335"/>
                  <a:pt x="2625999" y="2114806"/>
                  <a:pt x="2611738" y="2113676"/>
                </a:cubicBezTo>
                <a:cubicBezTo>
                  <a:pt x="2583217" y="2111417"/>
                  <a:pt x="2559567" y="2098003"/>
                  <a:pt x="2538035" y="2081484"/>
                </a:cubicBezTo>
                <a:cubicBezTo>
                  <a:pt x="2498642" y="2051339"/>
                  <a:pt x="2452965" y="2041102"/>
                  <a:pt x="2405454" y="2035172"/>
                </a:cubicBezTo>
                <a:cubicBezTo>
                  <a:pt x="2366484" y="2030301"/>
                  <a:pt x="2327303" y="2028042"/>
                  <a:pt x="2288192" y="2025783"/>
                </a:cubicBezTo>
                <a:cubicBezTo>
                  <a:pt x="2271884" y="2024865"/>
                  <a:pt x="2256000" y="2020700"/>
                  <a:pt x="2239692" y="2019711"/>
                </a:cubicBezTo>
                <a:cubicBezTo>
                  <a:pt x="2214347" y="2018158"/>
                  <a:pt x="2189003" y="2018017"/>
                  <a:pt x="2163659" y="2019782"/>
                </a:cubicBezTo>
                <a:cubicBezTo>
                  <a:pt x="2068494" y="2026277"/>
                  <a:pt x="1976718" y="2050986"/>
                  <a:pt x="1884024" y="2070894"/>
                </a:cubicBezTo>
                <a:cubicBezTo>
                  <a:pt x="1781234" y="2092991"/>
                  <a:pt x="1678728" y="2116429"/>
                  <a:pt x="1575726" y="2137467"/>
                </a:cubicBezTo>
                <a:cubicBezTo>
                  <a:pt x="1469407" y="2159140"/>
                  <a:pt x="1362806" y="2178766"/>
                  <a:pt x="1255286" y="2193521"/>
                </a:cubicBezTo>
                <a:cubicBezTo>
                  <a:pt x="1203539" y="2200652"/>
                  <a:pt x="1151650" y="2206582"/>
                  <a:pt x="1099620" y="2211029"/>
                </a:cubicBezTo>
                <a:cubicBezTo>
                  <a:pt x="1049072" y="2215406"/>
                  <a:pt x="998595" y="2219148"/>
                  <a:pt x="947836" y="2219148"/>
                </a:cubicBezTo>
                <a:cubicBezTo>
                  <a:pt x="943671" y="2219148"/>
                  <a:pt x="939435" y="2219360"/>
                  <a:pt x="935482" y="2220913"/>
                </a:cubicBezTo>
                <a:cubicBezTo>
                  <a:pt x="930681" y="2220913"/>
                  <a:pt x="925810" y="2220913"/>
                  <a:pt x="921009" y="2220913"/>
                </a:cubicBezTo>
                <a:cubicBezTo>
                  <a:pt x="915644" y="2218936"/>
                  <a:pt x="910067" y="2220489"/>
                  <a:pt x="904560" y="2219995"/>
                </a:cubicBezTo>
                <a:cubicBezTo>
                  <a:pt x="900960" y="2219995"/>
                  <a:pt x="897430" y="2219995"/>
                  <a:pt x="893829" y="2219995"/>
                </a:cubicBezTo>
                <a:cubicBezTo>
                  <a:pt x="889735" y="2219995"/>
                  <a:pt x="885711" y="2219995"/>
                  <a:pt x="881616" y="2219995"/>
                </a:cubicBezTo>
                <a:cubicBezTo>
                  <a:pt x="878651" y="2219995"/>
                  <a:pt x="875686" y="2219995"/>
                  <a:pt x="872721" y="2219995"/>
                </a:cubicBezTo>
                <a:cubicBezTo>
                  <a:pt x="841305" y="2219360"/>
                  <a:pt x="810172" y="2215477"/>
                  <a:pt x="778897" y="2213571"/>
                </a:cubicBezTo>
                <a:cubicBezTo>
                  <a:pt x="738728" y="2211100"/>
                  <a:pt x="702017" y="2195780"/>
                  <a:pt x="664107" y="2185050"/>
                </a:cubicBezTo>
                <a:cubicBezTo>
                  <a:pt x="612359" y="2170436"/>
                  <a:pt x="560682" y="2155611"/>
                  <a:pt x="509217" y="2140009"/>
                </a:cubicBezTo>
                <a:cubicBezTo>
                  <a:pt x="427395" y="2115088"/>
                  <a:pt x="346420" y="2087838"/>
                  <a:pt x="268692" y="2051762"/>
                </a:cubicBezTo>
                <a:cubicBezTo>
                  <a:pt x="194777" y="2017452"/>
                  <a:pt x="126298" y="1974812"/>
                  <a:pt x="64737" y="1921440"/>
                </a:cubicBezTo>
                <a:cubicBezTo>
                  <a:pt x="45112" y="1904426"/>
                  <a:pt x="26121" y="1886706"/>
                  <a:pt x="9531" y="1866586"/>
                </a:cubicBezTo>
                <a:cubicBezTo>
                  <a:pt x="5224" y="1861362"/>
                  <a:pt x="2541" y="1855432"/>
                  <a:pt x="0" y="1849361"/>
                </a:cubicBezTo>
                <a:cubicBezTo>
                  <a:pt x="0" y="1847525"/>
                  <a:pt x="0" y="1845760"/>
                  <a:pt x="0" y="1843925"/>
                </a:cubicBezTo>
                <a:cubicBezTo>
                  <a:pt x="1483" y="1839689"/>
                  <a:pt x="1483" y="1835453"/>
                  <a:pt x="0" y="1831217"/>
                </a:cubicBezTo>
                <a:cubicBezTo>
                  <a:pt x="0" y="1830582"/>
                  <a:pt x="0" y="1830017"/>
                  <a:pt x="0" y="1829382"/>
                </a:cubicBezTo>
                <a:cubicBezTo>
                  <a:pt x="5930" y="1809756"/>
                  <a:pt x="22309" y="1801566"/>
                  <a:pt x="39323" y="1794860"/>
                </a:cubicBezTo>
                <a:cubicBezTo>
                  <a:pt x="68267" y="1783423"/>
                  <a:pt x="98765" y="1779046"/>
                  <a:pt x="129757" y="1777987"/>
                </a:cubicBezTo>
                <a:cubicBezTo>
                  <a:pt x="189906" y="1775798"/>
                  <a:pt x="248996" y="1785188"/>
                  <a:pt x="308015" y="1795142"/>
                </a:cubicBezTo>
                <a:cubicBezTo>
                  <a:pt x="373529" y="1806155"/>
                  <a:pt x="438549" y="1820133"/>
                  <a:pt x="503710" y="1832982"/>
                </a:cubicBezTo>
                <a:cubicBezTo>
                  <a:pt x="529831" y="1838136"/>
                  <a:pt x="556234" y="1840465"/>
                  <a:pt x="582849" y="1841595"/>
                </a:cubicBezTo>
                <a:cubicBezTo>
                  <a:pt x="623019" y="1843360"/>
                  <a:pt x="663118" y="1843077"/>
                  <a:pt x="703288" y="1843148"/>
                </a:cubicBezTo>
                <a:cubicBezTo>
                  <a:pt x="719525" y="1843148"/>
                  <a:pt x="719949" y="1843077"/>
                  <a:pt x="721714" y="1827052"/>
                </a:cubicBezTo>
                <a:cubicBezTo>
                  <a:pt x="727150" y="1778481"/>
                  <a:pt x="743246" y="1732946"/>
                  <a:pt x="760683" y="1687835"/>
                </a:cubicBezTo>
                <a:cubicBezTo>
                  <a:pt x="780733" y="1635946"/>
                  <a:pt x="803818" y="1585398"/>
                  <a:pt x="827609" y="1535204"/>
                </a:cubicBezTo>
                <a:cubicBezTo>
                  <a:pt x="847800" y="1492634"/>
                  <a:pt x="869191" y="1450628"/>
                  <a:pt x="891006" y="1408906"/>
                </a:cubicBezTo>
                <a:cubicBezTo>
                  <a:pt x="903007" y="1385891"/>
                  <a:pt x="915220" y="1363017"/>
                  <a:pt x="928563" y="1339367"/>
                </a:cubicBezTo>
                <a:cubicBezTo>
                  <a:pt x="923692" y="1339932"/>
                  <a:pt x="920374" y="1341838"/>
                  <a:pt x="916915" y="1343039"/>
                </a:cubicBezTo>
                <a:cubicBezTo>
                  <a:pt x="812925" y="1378690"/>
                  <a:pt x="707171" y="1407000"/>
                  <a:pt x="597957" y="1421331"/>
                </a:cubicBezTo>
                <a:cubicBezTo>
                  <a:pt x="571060" y="1424861"/>
                  <a:pt x="543950" y="1426837"/>
                  <a:pt x="516770" y="1428037"/>
                </a:cubicBezTo>
                <a:cubicBezTo>
                  <a:pt x="478295" y="1429802"/>
                  <a:pt x="440173" y="1428037"/>
                  <a:pt x="402262" y="1421966"/>
                </a:cubicBezTo>
                <a:cubicBezTo>
                  <a:pt x="359480" y="1415118"/>
                  <a:pt x="318887" y="1401987"/>
                  <a:pt x="283659" y="1375513"/>
                </a:cubicBezTo>
                <a:cubicBezTo>
                  <a:pt x="251537" y="1351369"/>
                  <a:pt x="231135" y="1319389"/>
                  <a:pt x="219698" y="1281196"/>
                </a:cubicBezTo>
                <a:cubicBezTo>
                  <a:pt x="218286" y="1276607"/>
                  <a:pt x="216309" y="1271594"/>
                  <a:pt x="221463" y="1267994"/>
                </a:cubicBezTo>
                <a:cubicBezTo>
                  <a:pt x="226475" y="1264464"/>
                  <a:pt x="231841" y="1261428"/>
                  <a:pt x="238265" y="1264323"/>
                </a:cubicBezTo>
                <a:cubicBezTo>
                  <a:pt x="245184" y="1267359"/>
                  <a:pt x="252031" y="1270535"/>
                  <a:pt x="259021" y="1273430"/>
                </a:cubicBezTo>
                <a:cubicBezTo>
                  <a:pt x="300108" y="1290797"/>
                  <a:pt x="343031" y="1294609"/>
                  <a:pt x="386942" y="1290867"/>
                </a:cubicBezTo>
                <a:cubicBezTo>
                  <a:pt x="457610" y="1284866"/>
                  <a:pt x="524819" y="1263476"/>
                  <a:pt x="592380" y="1243920"/>
                </a:cubicBezTo>
                <a:cubicBezTo>
                  <a:pt x="673637" y="1220341"/>
                  <a:pt x="753271" y="1191749"/>
                  <a:pt x="834669" y="1168664"/>
                </a:cubicBezTo>
                <a:cubicBezTo>
                  <a:pt x="885287" y="1154333"/>
                  <a:pt x="936399" y="1142260"/>
                  <a:pt x="988500" y="1134354"/>
                </a:cubicBezTo>
                <a:cubicBezTo>
                  <a:pt x="995913" y="1133224"/>
                  <a:pt x="1000360" y="1129977"/>
                  <a:pt x="1003255" y="1123058"/>
                </a:cubicBezTo>
                <a:cubicBezTo>
                  <a:pt x="1026128" y="1068910"/>
                  <a:pt x="1043072" y="1012856"/>
                  <a:pt x="1056203" y="955672"/>
                </a:cubicBezTo>
                <a:cubicBezTo>
                  <a:pt x="1066086" y="912679"/>
                  <a:pt x="1073146" y="869120"/>
                  <a:pt x="1077523" y="825209"/>
                </a:cubicBezTo>
                <a:cubicBezTo>
                  <a:pt x="1080559" y="794782"/>
                  <a:pt x="1079570" y="764284"/>
                  <a:pt x="1079782" y="733786"/>
                </a:cubicBezTo>
                <a:cubicBezTo>
                  <a:pt x="1079853" y="726444"/>
                  <a:pt x="1076111" y="725244"/>
                  <a:pt x="1069969" y="726091"/>
                </a:cubicBezTo>
                <a:cubicBezTo>
                  <a:pt x="1052885" y="728350"/>
                  <a:pt x="1035871" y="730609"/>
                  <a:pt x="1018716" y="731950"/>
                </a:cubicBezTo>
                <a:cubicBezTo>
                  <a:pt x="977134" y="735268"/>
                  <a:pt x="935623" y="736116"/>
                  <a:pt x="893900" y="733645"/>
                </a:cubicBezTo>
                <a:cubicBezTo>
                  <a:pt x="858884" y="731527"/>
                  <a:pt x="824150" y="727503"/>
                  <a:pt x="789769" y="720655"/>
                </a:cubicBezTo>
                <a:cubicBezTo>
                  <a:pt x="725032" y="707735"/>
                  <a:pt x="663401" y="686062"/>
                  <a:pt x="606005" y="653093"/>
                </a:cubicBezTo>
                <a:cubicBezTo>
                  <a:pt x="569224" y="631914"/>
                  <a:pt x="534843" y="607417"/>
                  <a:pt x="505122" y="576849"/>
                </a:cubicBezTo>
                <a:cubicBezTo>
                  <a:pt x="454998" y="525313"/>
                  <a:pt x="400779" y="478013"/>
                  <a:pt x="349808" y="427324"/>
                </a:cubicBezTo>
                <a:cubicBezTo>
                  <a:pt x="273281" y="351220"/>
                  <a:pt x="226617" y="260291"/>
                  <a:pt x="209744" y="153902"/>
                </a:cubicBezTo>
                <a:cubicBezTo>
                  <a:pt x="208050" y="143171"/>
                  <a:pt x="205790" y="132511"/>
                  <a:pt x="204520" y="121709"/>
                </a:cubicBezTo>
                <a:cubicBezTo>
                  <a:pt x="203320" y="111261"/>
                  <a:pt x="205861" y="108013"/>
                  <a:pt x="216098" y="108296"/>
                </a:cubicBezTo>
                <a:cubicBezTo>
                  <a:pt x="247513" y="109214"/>
                  <a:pt x="278858" y="106743"/>
                  <a:pt x="310274" y="106037"/>
                </a:cubicBezTo>
                <a:cubicBezTo>
                  <a:pt x="337030" y="105401"/>
                  <a:pt x="363857" y="103636"/>
                  <a:pt x="390684" y="101589"/>
                </a:cubicBezTo>
                <a:cubicBezTo>
                  <a:pt x="420758" y="99259"/>
                  <a:pt x="450833" y="96789"/>
                  <a:pt x="480837" y="93824"/>
                </a:cubicBezTo>
                <a:cubicBezTo>
                  <a:pt x="520230" y="89941"/>
                  <a:pt x="559482" y="85352"/>
                  <a:pt x="598734" y="80269"/>
                </a:cubicBezTo>
                <a:cubicBezTo>
                  <a:pt x="701170" y="66855"/>
                  <a:pt x="803183" y="50900"/>
                  <a:pt x="905478" y="36146"/>
                </a:cubicBezTo>
                <a:cubicBezTo>
                  <a:pt x="951225" y="29510"/>
                  <a:pt x="996972" y="23226"/>
                  <a:pt x="1042930" y="18143"/>
                </a:cubicBezTo>
                <a:cubicBezTo>
                  <a:pt x="1090583" y="12849"/>
                  <a:pt x="1138307" y="7695"/>
                  <a:pt x="1186172" y="4448"/>
                </a:cubicBezTo>
                <a:cubicBezTo>
                  <a:pt x="1213917" y="2541"/>
                  <a:pt x="1241591" y="2330"/>
                  <a:pt x="1269335" y="1059"/>
                </a:cubicBezTo>
                <a:cubicBezTo>
                  <a:pt x="1273430" y="1059"/>
                  <a:pt x="1277595" y="1059"/>
                  <a:pt x="1281690" y="1059"/>
                </a:cubicBezTo>
                <a:cubicBezTo>
                  <a:pt x="1285361" y="1059"/>
                  <a:pt x="1289032" y="1059"/>
                  <a:pt x="1292632" y="1059"/>
                </a:cubicBezTo>
                <a:cubicBezTo>
                  <a:pt x="1296303" y="1059"/>
                  <a:pt x="1300045" y="1059"/>
                  <a:pt x="1303716" y="1059"/>
                </a:cubicBezTo>
                <a:cubicBezTo>
                  <a:pt x="1308022" y="1059"/>
                  <a:pt x="1312329" y="1059"/>
                  <a:pt x="1316635" y="1059"/>
                </a:cubicBezTo>
                <a:cubicBezTo>
                  <a:pt x="1323836" y="1059"/>
                  <a:pt x="1330966" y="1059"/>
                  <a:pt x="1338167" y="1059"/>
                </a:cubicBezTo>
                <a:cubicBezTo>
                  <a:pt x="1348757" y="1059"/>
                  <a:pt x="1359346" y="1059"/>
                  <a:pt x="1369865" y="1059"/>
                </a:cubicBezTo>
                <a:cubicBezTo>
                  <a:pt x="1377066" y="494"/>
                  <a:pt x="1384691" y="1977"/>
                  <a:pt x="1392103" y="0"/>
                </a:cubicBezTo>
                <a:close/>
                <a:moveTo>
                  <a:pt x="1276677" y="1580386"/>
                </a:moveTo>
                <a:cubicBezTo>
                  <a:pt x="1311905" y="1606366"/>
                  <a:pt x="1346568" y="1633122"/>
                  <a:pt x="1386315" y="1652113"/>
                </a:cubicBezTo>
                <a:cubicBezTo>
                  <a:pt x="1399728" y="1658537"/>
                  <a:pt x="1413353" y="1663761"/>
                  <a:pt x="1428885" y="1661643"/>
                </a:cubicBezTo>
                <a:cubicBezTo>
                  <a:pt x="1458041" y="1657690"/>
                  <a:pt x="1478373" y="1640393"/>
                  <a:pt x="1494963" y="1617943"/>
                </a:cubicBezTo>
                <a:cubicBezTo>
                  <a:pt x="1518613" y="1586034"/>
                  <a:pt x="1532662" y="1549394"/>
                  <a:pt x="1544593" y="1511907"/>
                </a:cubicBezTo>
                <a:cubicBezTo>
                  <a:pt x="1570714" y="1429379"/>
                  <a:pt x="1583351" y="1343886"/>
                  <a:pt x="1598882" y="1259099"/>
                </a:cubicBezTo>
                <a:cubicBezTo>
                  <a:pt x="1600294" y="1251262"/>
                  <a:pt x="1598035" y="1250345"/>
                  <a:pt x="1591187" y="1250839"/>
                </a:cubicBezTo>
                <a:cubicBezTo>
                  <a:pt x="1542969" y="1254016"/>
                  <a:pt x="1494752" y="1256839"/>
                  <a:pt x="1446534" y="1259734"/>
                </a:cubicBezTo>
                <a:cubicBezTo>
                  <a:pt x="1369654" y="1264393"/>
                  <a:pt x="1292844" y="1269759"/>
                  <a:pt x="1216458" y="1279572"/>
                </a:cubicBezTo>
                <a:cubicBezTo>
                  <a:pt x="1211163" y="1280278"/>
                  <a:pt x="1207916" y="1281972"/>
                  <a:pt x="1205021" y="1286561"/>
                </a:cubicBezTo>
                <a:cubicBezTo>
                  <a:pt x="1101455" y="1450981"/>
                  <a:pt x="1000784" y="1617238"/>
                  <a:pt x="893688" y="1779469"/>
                </a:cubicBezTo>
                <a:cubicBezTo>
                  <a:pt x="882463" y="1796554"/>
                  <a:pt x="882746" y="1815403"/>
                  <a:pt x="890441" y="1834112"/>
                </a:cubicBezTo>
                <a:cubicBezTo>
                  <a:pt x="892135" y="1838277"/>
                  <a:pt x="894535" y="1840818"/>
                  <a:pt x="899830" y="1840395"/>
                </a:cubicBezTo>
                <a:cubicBezTo>
                  <a:pt x="909149" y="1839548"/>
                  <a:pt x="918538" y="1839689"/>
                  <a:pt x="927857" y="1839336"/>
                </a:cubicBezTo>
                <a:cubicBezTo>
                  <a:pt x="996689" y="1836371"/>
                  <a:pt x="1065310" y="1830864"/>
                  <a:pt x="1133789" y="1824087"/>
                </a:cubicBezTo>
                <a:cubicBezTo>
                  <a:pt x="1201421" y="1817380"/>
                  <a:pt x="1268982" y="1810532"/>
                  <a:pt x="1336544" y="1803896"/>
                </a:cubicBezTo>
                <a:cubicBezTo>
                  <a:pt x="1341274" y="1803402"/>
                  <a:pt x="1342262" y="1802343"/>
                  <a:pt x="1340073" y="1797895"/>
                </a:cubicBezTo>
                <a:cubicBezTo>
                  <a:pt x="1335626" y="1789000"/>
                  <a:pt x="1331884" y="1779752"/>
                  <a:pt x="1327507" y="1770786"/>
                </a:cubicBezTo>
                <a:cubicBezTo>
                  <a:pt x="1304351" y="1723274"/>
                  <a:pt x="1280489" y="1676186"/>
                  <a:pt x="1247450" y="1634463"/>
                </a:cubicBezTo>
                <a:cubicBezTo>
                  <a:pt x="1244838" y="1631145"/>
                  <a:pt x="1244838" y="1627968"/>
                  <a:pt x="1245403" y="1624368"/>
                </a:cubicBezTo>
                <a:cubicBezTo>
                  <a:pt x="1248509" y="1605024"/>
                  <a:pt x="1251615" y="1585751"/>
                  <a:pt x="1255075" y="1564502"/>
                </a:cubicBezTo>
                <a:cubicBezTo>
                  <a:pt x="1263193" y="1570432"/>
                  <a:pt x="1269900" y="1575373"/>
                  <a:pt x="1276677" y="1580386"/>
                </a:cubicBezTo>
                <a:close/>
                <a:moveTo>
                  <a:pt x="1455288" y="1095172"/>
                </a:moveTo>
                <a:cubicBezTo>
                  <a:pt x="1457900" y="1094890"/>
                  <a:pt x="1587022" y="1077382"/>
                  <a:pt x="1619779" y="1073923"/>
                </a:cubicBezTo>
                <a:cubicBezTo>
                  <a:pt x="1626203" y="1073287"/>
                  <a:pt x="1628462" y="1071593"/>
                  <a:pt x="1628392" y="1064815"/>
                </a:cubicBezTo>
                <a:cubicBezTo>
                  <a:pt x="1628251" y="1053661"/>
                  <a:pt x="1629380" y="1042507"/>
                  <a:pt x="1630298" y="1031352"/>
                </a:cubicBezTo>
                <a:cubicBezTo>
                  <a:pt x="1635028" y="973604"/>
                  <a:pt x="1642158" y="915997"/>
                  <a:pt x="1642511" y="857966"/>
                </a:cubicBezTo>
                <a:cubicBezTo>
                  <a:pt x="1642723" y="818855"/>
                  <a:pt x="1640605" y="780027"/>
                  <a:pt x="1628039" y="742610"/>
                </a:cubicBezTo>
                <a:cubicBezTo>
                  <a:pt x="1612296" y="695663"/>
                  <a:pt x="1579186" y="672437"/>
                  <a:pt x="1532662" y="676037"/>
                </a:cubicBezTo>
                <a:cubicBezTo>
                  <a:pt x="1497717" y="678720"/>
                  <a:pt x="1462842" y="682038"/>
                  <a:pt x="1427967" y="685144"/>
                </a:cubicBezTo>
                <a:cubicBezTo>
                  <a:pt x="1421966" y="685709"/>
                  <a:pt x="1413706" y="684509"/>
                  <a:pt x="1410600" y="687898"/>
                </a:cubicBezTo>
                <a:cubicBezTo>
                  <a:pt x="1406505" y="692345"/>
                  <a:pt x="1412224" y="699476"/>
                  <a:pt x="1413494" y="705406"/>
                </a:cubicBezTo>
                <a:cubicBezTo>
                  <a:pt x="1423802" y="752635"/>
                  <a:pt x="1420201" y="799794"/>
                  <a:pt x="1411659" y="846671"/>
                </a:cubicBezTo>
                <a:cubicBezTo>
                  <a:pt x="1396198" y="931528"/>
                  <a:pt x="1367394" y="1011938"/>
                  <a:pt x="1329060" y="1089030"/>
                </a:cubicBezTo>
                <a:cubicBezTo>
                  <a:pt x="1328778" y="1091148"/>
                  <a:pt x="1324542" y="1090301"/>
                  <a:pt x="1325672" y="1093478"/>
                </a:cubicBezTo>
                <a:cubicBezTo>
                  <a:pt x="1331108" y="1096937"/>
                  <a:pt x="1451970" y="1095172"/>
                  <a:pt x="1455288" y="1095172"/>
                </a:cubicBez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91" name="フリーフォーム 90">
            <a:extLst>
              <a:ext uri="{FF2B5EF4-FFF2-40B4-BE49-F238E27FC236}">
                <a16:creationId xmlns:a16="http://schemas.microsoft.com/office/drawing/2014/main" id="{9E741337-22F9-5B4C-B3F5-1C2A9D89D777}"/>
              </a:ext>
            </a:extLst>
          </p:cNvPr>
          <p:cNvSpPr/>
          <p:nvPr/>
        </p:nvSpPr>
        <p:spPr>
          <a:xfrm>
            <a:off x="2295237" y="3308959"/>
            <a:ext cx="439198" cy="448790"/>
          </a:xfrm>
          <a:custGeom>
            <a:avLst/>
            <a:gdLst/>
            <a:ahLst/>
            <a:cxnLst/>
            <a:rect l="l" t="t" r="r" b="b"/>
            <a:pathLst>
              <a:path w="439198" h="448790">
                <a:moveTo>
                  <a:pt x="138827" y="0"/>
                </a:moveTo>
                <a:cubicBezTo>
                  <a:pt x="146399" y="0"/>
                  <a:pt x="159525" y="5049"/>
                  <a:pt x="172650" y="12621"/>
                </a:cubicBezTo>
                <a:cubicBezTo>
                  <a:pt x="182242" y="18174"/>
                  <a:pt x="189309" y="23727"/>
                  <a:pt x="189309" y="28775"/>
                </a:cubicBezTo>
                <a:cubicBezTo>
                  <a:pt x="189309" y="33319"/>
                  <a:pt x="187290" y="37357"/>
                  <a:pt x="182242" y="41901"/>
                </a:cubicBezTo>
                <a:cubicBezTo>
                  <a:pt x="179213" y="45939"/>
                  <a:pt x="176184" y="49473"/>
                  <a:pt x="172650" y="53007"/>
                </a:cubicBezTo>
                <a:cubicBezTo>
                  <a:pt x="222628" y="47454"/>
                  <a:pt x="259985" y="41901"/>
                  <a:pt x="298352" y="35843"/>
                </a:cubicBezTo>
                <a:cubicBezTo>
                  <a:pt x="306934" y="34328"/>
                  <a:pt x="314506" y="33319"/>
                  <a:pt x="322078" y="28271"/>
                </a:cubicBezTo>
                <a:cubicBezTo>
                  <a:pt x="349844" y="31300"/>
                  <a:pt x="367008" y="43920"/>
                  <a:pt x="367008" y="55531"/>
                </a:cubicBezTo>
                <a:cubicBezTo>
                  <a:pt x="367008" y="64618"/>
                  <a:pt x="359940" y="67647"/>
                  <a:pt x="343786" y="68657"/>
                </a:cubicBezTo>
                <a:cubicBezTo>
                  <a:pt x="318545" y="70676"/>
                  <a:pt x="290274" y="73200"/>
                  <a:pt x="262509" y="76229"/>
                </a:cubicBezTo>
                <a:cubicBezTo>
                  <a:pt x="271596" y="81277"/>
                  <a:pt x="275130" y="85316"/>
                  <a:pt x="275130" y="89354"/>
                </a:cubicBezTo>
                <a:cubicBezTo>
                  <a:pt x="275130" y="92888"/>
                  <a:pt x="273615" y="97432"/>
                  <a:pt x="272101" y="101470"/>
                </a:cubicBezTo>
                <a:cubicBezTo>
                  <a:pt x="269577" y="108033"/>
                  <a:pt x="268567" y="114091"/>
                  <a:pt x="268062" y="128731"/>
                </a:cubicBezTo>
                <a:lnTo>
                  <a:pt x="292294" y="126207"/>
                </a:lnTo>
                <a:cubicBezTo>
                  <a:pt x="303905" y="125197"/>
                  <a:pt x="312487" y="124187"/>
                  <a:pt x="321069" y="118129"/>
                </a:cubicBezTo>
                <a:cubicBezTo>
                  <a:pt x="347320" y="123683"/>
                  <a:pt x="367513" y="135798"/>
                  <a:pt x="367513" y="146904"/>
                </a:cubicBezTo>
                <a:cubicBezTo>
                  <a:pt x="367513" y="155991"/>
                  <a:pt x="360445" y="160030"/>
                  <a:pt x="344291" y="160535"/>
                </a:cubicBezTo>
                <a:cubicBezTo>
                  <a:pt x="319049" y="161040"/>
                  <a:pt x="293808" y="162049"/>
                  <a:pt x="268062" y="164069"/>
                </a:cubicBezTo>
                <a:lnTo>
                  <a:pt x="268062" y="231715"/>
                </a:lnTo>
                <a:cubicBezTo>
                  <a:pt x="297342" y="229696"/>
                  <a:pt x="325612" y="228181"/>
                  <a:pt x="353378" y="226667"/>
                </a:cubicBezTo>
                <a:cubicBezTo>
                  <a:pt x="367008" y="226162"/>
                  <a:pt x="377609" y="223638"/>
                  <a:pt x="385686" y="220104"/>
                </a:cubicBezTo>
                <a:cubicBezTo>
                  <a:pt x="425567" y="230705"/>
                  <a:pt x="439198" y="245345"/>
                  <a:pt x="439198" y="255442"/>
                </a:cubicBezTo>
                <a:cubicBezTo>
                  <a:pt x="439198" y="264529"/>
                  <a:pt x="432635" y="268062"/>
                  <a:pt x="419005" y="268062"/>
                </a:cubicBezTo>
                <a:cubicBezTo>
                  <a:pt x="395783" y="267558"/>
                  <a:pt x="374075" y="267053"/>
                  <a:pt x="351863" y="267053"/>
                </a:cubicBezTo>
                <a:cubicBezTo>
                  <a:pt x="326117" y="267053"/>
                  <a:pt x="299866" y="267558"/>
                  <a:pt x="268567" y="268567"/>
                </a:cubicBezTo>
                <a:lnTo>
                  <a:pt x="268567" y="383163"/>
                </a:lnTo>
                <a:cubicBezTo>
                  <a:pt x="268567" y="420520"/>
                  <a:pt x="259480" y="448790"/>
                  <a:pt x="244840" y="448790"/>
                </a:cubicBezTo>
                <a:cubicBezTo>
                  <a:pt x="232220" y="448790"/>
                  <a:pt x="224647" y="433645"/>
                  <a:pt x="224647" y="387706"/>
                </a:cubicBezTo>
                <a:lnTo>
                  <a:pt x="224647" y="271091"/>
                </a:lnTo>
                <a:cubicBezTo>
                  <a:pt x="175679" y="274625"/>
                  <a:pt x="110052" y="281693"/>
                  <a:pt x="38871" y="292294"/>
                </a:cubicBezTo>
                <a:cubicBezTo>
                  <a:pt x="31804" y="292294"/>
                  <a:pt x="27765" y="290780"/>
                  <a:pt x="23727" y="287246"/>
                </a:cubicBezTo>
                <a:cubicBezTo>
                  <a:pt x="6563" y="272101"/>
                  <a:pt x="0" y="265034"/>
                  <a:pt x="0" y="261500"/>
                </a:cubicBezTo>
                <a:cubicBezTo>
                  <a:pt x="0" y="257966"/>
                  <a:pt x="3029" y="257461"/>
                  <a:pt x="12621" y="256451"/>
                </a:cubicBezTo>
                <a:cubicBezTo>
                  <a:pt x="48968" y="251908"/>
                  <a:pt x="85315" y="247365"/>
                  <a:pt x="120653" y="243831"/>
                </a:cubicBezTo>
                <a:lnTo>
                  <a:pt x="120653" y="226667"/>
                </a:lnTo>
                <a:cubicBezTo>
                  <a:pt x="120653" y="201930"/>
                  <a:pt x="118634" y="187795"/>
                  <a:pt x="115100" y="177699"/>
                </a:cubicBezTo>
                <a:cubicBezTo>
                  <a:pt x="113586" y="177194"/>
                  <a:pt x="112576" y="176184"/>
                  <a:pt x="111062" y="174670"/>
                </a:cubicBezTo>
                <a:cubicBezTo>
                  <a:pt x="95917" y="157506"/>
                  <a:pt x="93393" y="152458"/>
                  <a:pt x="93393" y="149429"/>
                </a:cubicBezTo>
                <a:cubicBezTo>
                  <a:pt x="93393" y="146400"/>
                  <a:pt x="95412" y="145390"/>
                  <a:pt x="98441" y="144885"/>
                </a:cubicBezTo>
                <a:cubicBezTo>
                  <a:pt x="148923" y="139837"/>
                  <a:pt x="188300" y="136303"/>
                  <a:pt x="225152" y="132769"/>
                </a:cubicBezTo>
                <a:cubicBezTo>
                  <a:pt x="225152" y="115605"/>
                  <a:pt x="225152" y="97432"/>
                  <a:pt x="220104" y="80772"/>
                </a:cubicBezTo>
                <a:cubicBezTo>
                  <a:pt x="199406" y="83297"/>
                  <a:pt x="180223" y="85821"/>
                  <a:pt x="164068" y="88345"/>
                </a:cubicBezTo>
                <a:cubicBezTo>
                  <a:pt x="159020" y="88345"/>
                  <a:pt x="155991" y="87335"/>
                  <a:pt x="152457" y="84306"/>
                </a:cubicBezTo>
                <a:cubicBezTo>
                  <a:pt x="150943" y="82792"/>
                  <a:pt x="148923" y="80772"/>
                  <a:pt x="147914" y="79258"/>
                </a:cubicBezTo>
                <a:cubicBezTo>
                  <a:pt x="121663" y="103490"/>
                  <a:pt x="93897" y="122673"/>
                  <a:pt x="66637" y="135294"/>
                </a:cubicBezTo>
                <a:cubicBezTo>
                  <a:pt x="64618" y="136303"/>
                  <a:pt x="62598" y="136808"/>
                  <a:pt x="61084" y="136808"/>
                </a:cubicBezTo>
                <a:cubicBezTo>
                  <a:pt x="57045" y="136808"/>
                  <a:pt x="54521" y="134284"/>
                  <a:pt x="54521" y="131255"/>
                </a:cubicBezTo>
                <a:cubicBezTo>
                  <a:pt x="54521" y="129236"/>
                  <a:pt x="56036" y="126711"/>
                  <a:pt x="58560" y="124187"/>
                </a:cubicBezTo>
                <a:cubicBezTo>
                  <a:pt x="87335" y="98441"/>
                  <a:pt x="109547" y="70676"/>
                  <a:pt x="127721" y="40386"/>
                </a:cubicBezTo>
                <a:cubicBezTo>
                  <a:pt x="131759" y="33319"/>
                  <a:pt x="133779" y="26756"/>
                  <a:pt x="133779" y="21203"/>
                </a:cubicBezTo>
                <a:cubicBezTo>
                  <a:pt x="133779" y="15145"/>
                  <a:pt x="133274" y="11611"/>
                  <a:pt x="131759" y="6058"/>
                </a:cubicBezTo>
                <a:cubicBezTo>
                  <a:pt x="131759" y="2525"/>
                  <a:pt x="134284" y="0"/>
                  <a:pt x="138827" y="0"/>
                </a:cubicBezTo>
                <a:close/>
                <a:moveTo>
                  <a:pt x="225152" y="167097"/>
                </a:moveTo>
                <a:cubicBezTo>
                  <a:pt x="200920" y="169117"/>
                  <a:pt x="176689" y="172146"/>
                  <a:pt x="152457" y="174670"/>
                </a:cubicBezTo>
                <a:cubicBezTo>
                  <a:pt x="163058" y="179718"/>
                  <a:pt x="165078" y="182747"/>
                  <a:pt x="165078" y="186786"/>
                </a:cubicBezTo>
                <a:cubicBezTo>
                  <a:pt x="165078" y="189815"/>
                  <a:pt x="164068" y="192339"/>
                  <a:pt x="162049" y="197387"/>
                </a:cubicBezTo>
                <a:cubicBezTo>
                  <a:pt x="160534" y="201426"/>
                  <a:pt x="160029" y="211017"/>
                  <a:pt x="159525" y="225657"/>
                </a:cubicBezTo>
                <a:lnTo>
                  <a:pt x="159020" y="240297"/>
                </a:lnTo>
                <a:cubicBezTo>
                  <a:pt x="181232" y="238278"/>
                  <a:pt x="202940" y="236763"/>
                  <a:pt x="225152" y="234744"/>
                </a:cubicBezTo>
                <a:lnTo>
                  <a:pt x="225152" y="167097"/>
                </a:ln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6EE60EBA-43F6-4A4B-96D1-355CFDCC8703}"/>
              </a:ext>
            </a:extLst>
          </p:cNvPr>
          <p:cNvGrpSpPr/>
          <p:nvPr/>
        </p:nvGrpSpPr>
        <p:grpSpPr>
          <a:xfrm>
            <a:off x="1787888" y="3310980"/>
            <a:ext cx="462420" cy="452322"/>
            <a:chOff x="328606" y="3567062"/>
            <a:chExt cx="462420" cy="452322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0" name="フリーフォーム 89">
              <a:extLst>
                <a:ext uri="{FF2B5EF4-FFF2-40B4-BE49-F238E27FC236}">
                  <a16:creationId xmlns:a16="http://schemas.microsoft.com/office/drawing/2014/main" id="{DA601255-DD87-3E44-8ABE-6E8AC627C20A}"/>
                </a:ext>
              </a:extLst>
            </p:cNvPr>
            <p:cNvSpPr/>
            <p:nvPr/>
          </p:nvSpPr>
          <p:spPr>
            <a:xfrm>
              <a:off x="328606" y="3567062"/>
              <a:ext cx="236763" cy="432635"/>
            </a:xfrm>
            <a:custGeom>
              <a:avLst/>
              <a:gdLst/>
              <a:ahLst/>
              <a:cxnLst/>
              <a:rect l="l" t="t" r="r" b="b"/>
              <a:pathLst>
                <a:path w="236763" h="432635">
                  <a:moveTo>
                    <a:pt x="117119" y="0"/>
                  </a:moveTo>
                  <a:cubicBezTo>
                    <a:pt x="124692" y="0"/>
                    <a:pt x="145390" y="6058"/>
                    <a:pt x="160029" y="13630"/>
                  </a:cubicBezTo>
                  <a:cubicBezTo>
                    <a:pt x="166592" y="17164"/>
                    <a:pt x="168107" y="21202"/>
                    <a:pt x="168107" y="25746"/>
                  </a:cubicBezTo>
                  <a:cubicBezTo>
                    <a:pt x="168107" y="28775"/>
                    <a:pt x="166592" y="33318"/>
                    <a:pt x="164573" y="37862"/>
                  </a:cubicBezTo>
                  <a:cubicBezTo>
                    <a:pt x="161039" y="45939"/>
                    <a:pt x="161039" y="51997"/>
                    <a:pt x="160534" y="62093"/>
                  </a:cubicBezTo>
                  <a:lnTo>
                    <a:pt x="167097" y="61084"/>
                  </a:lnTo>
                  <a:cubicBezTo>
                    <a:pt x="175174" y="59569"/>
                    <a:pt x="183756" y="57550"/>
                    <a:pt x="190824" y="53006"/>
                  </a:cubicBezTo>
                  <a:cubicBezTo>
                    <a:pt x="215560" y="55530"/>
                    <a:pt x="231210" y="66132"/>
                    <a:pt x="231210" y="77238"/>
                  </a:cubicBezTo>
                  <a:cubicBezTo>
                    <a:pt x="231210" y="85820"/>
                    <a:pt x="226162" y="88344"/>
                    <a:pt x="210007" y="89859"/>
                  </a:cubicBezTo>
                  <a:cubicBezTo>
                    <a:pt x="204454" y="90363"/>
                    <a:pt x="198901" y="90868"/>
                    <a:pt x="193853" y="91373"/>
                  </a:cubicBezTo>
                  <a:cubicBezTo>
                    <a:pt x="205464" y="97936"/>
                    <a:pt x="209502" y="104498"/>
                    <a:pt x="209502" y="108537"/>
                  </a:cubicBezTo>
                  <a:cubicBezTo>
                    <a:pt x="209502" y="113080"/>
                    <a:pt x="207483" y="116614"/>
                    <a:pt x="202940" y="122167"/>
                  </a:cubicBezTo>
                  <a:cubicBezTo>
                    <a:pt x="196377" y="132264"/>
                    <a:pt x="190824" y="141351"/>
                    <a:pt x="184766" y="149933"/>
                  </a:cubicBezTo>
                  <a:cubicBezTo>
                    <a:pt x="190319" y="148418"/>
                    <a:pt x="195872" y="146399"/>
                    <a:pt x="200920" y="143370"/>
                  </a:cubicBezTo>
                  <a:cubicBezTo>
                    <a:pt x="224647" y="146904"/>
                    <a:pt x="236763" y="159524"/>
                    <a:pt x="236763" y="169116"/>
                  </a:cubicBezTo>
                  <a:cubicBezTo>
                    <a:pt x="236763" y="177193"/>
                    <a:pt x="230200" y="179213"/>
                    <a:pt x="214551" y="180727"/>
                  </a:cubicBezTo>
                  <a:cubicBezTo>
                    <a:pt x="194358" y="182746"/>
                    <a:pt x="174165" y="184766"/>
                    <a:pt x="154476" y="187290"/>
                  </a:cubicBezTo>
                  <a:cubicBezTo>
                    <a:pt x="161039" y="191833"/>
                    <a:pt x="163563" y="195367"/>
                    <a:pt x="163563" y="198901"/>
                  </a:cubicBezTo>
                  <a:cubicBezTo>
                    <a:pt x="163563" y="201425"/>
                    <a:pt x="162554" y="205463"/>
                    <a:pt x="160534" y="210512"/>
                  </a:cubicBezTo>
                  <a:cubicBezTo>
                    <a:pt x="158515" y="215055"/>
                    <a:pt x="158010" y="220103"/>
                    <a:pt x="157505" y="226666"/>
                  </a:cubicBezTo>
                  <a:lnTo>
                    <a:pt x="161039" y="226161"/>
                  </a:lnTo>
                  <a:cubicBezTo>
                    <a:pt x="176689" y="223132"/>
                    <a:pt x="183251" y="221113"/>
                    <a:pt x="192338" y="216065"/>
                  </a:cubicBezTo>
                  <a:cubicBezTo>
                    <a:pt x="214046" y="219599"/>
                    <a:pt x="229695" y="230705"/>
                    <a:pt x="229695" y="239287"/>
                  </a:cubicBezTo>
                  <a:cubicBezTo>
                    <a:pt x="229695" y="247364"/>
                    <a:pt x="225657" y="250898"/>
                    <a:pt x="212026" y="252412"/>
                  </a:cubicBezTo>
                  <a:cubicBezTo>
                    <a:pt x="194358" y="254431"/>
                    <a:pt x="176184" y="256956"/>
                    <a:pt x="157505" y="259985"/>
                  </a:cubicBezTo>
                  <a:lnTo>
                    <a:pt x="157505" y="268062"/>
                  </a:lnTo>
                  <a:cubicBezTo>
                    <a:pt x="165078" y="269576"/>
                    <a:pt x="185776" y="278158"/>
                    <a:pt x="199406" y="287245"/>
                  </a:cubicBezTo>
                  <a:cubicBezTo>
                    <a:pt x="211522" y="296332"/>
                    <a:pt x="217580" y="306428"/>
                    <a:pt x="217580" y="316020"/>
                  </a:cubicBezTo>
                  <a:cubicBezTo>
                    <a:pt x="217580" y="328641"/>
                    <a:pt x="210007" y="334194"/>
                    <a:pt x="200920" y="334194"/>
                  </a:cubicBezTo>
                  <a:cubicBezTo>
                    <a:pt x="191834" y="334194"/>
                    <a:pt x="185271" y="330155"/>
                    <a:pt x="175679" y="314001"/>
                  </a:cubicBezTo>
                  <a:cubicBezTo>
                    <a:pt x="170126" y="305419"/>
                    <a:pt x="164068" y="295322"/>
                    <a:pt x="157505" y="286235"/>
                  </a:cubicBezTo>
                  <a:lnTo>
                    <a:pt x="157000" y="394268"/>
                  </a:lnTo>
                  <a:cubicBezTo>
                    <a:pt x="157000" y="422033"/>
                    <a:pt x="149933" y="432635"/>
                    <a:pt x="137817" y="432635"/>
                  </a:cubicBezTo>
                  <a:cubicBezTo>
                    <a:pt x="124692" y="432635"/>
                    <a:pt x="113586" y="414966"/>
                    <a:pt x="113081" y="385686"/>
                  </a:cubicBezTo>
                  <a:cubicBezTo>
                    <a:pt x="115605" y="377104"/>
                    <a:pt x="116615" y="370036"/>
                    <a:pt x="117624" y="348834"/>
                  </a:cubicBezTo>
                  <a:lnTo>
                    <a:pt x="119643" y="308448"/>
                  </a:lnTo>
                  <a:cubicBezTo>
                    <a:pt x="89859" y="342776"/>
                    <a:pt x="54016" y="367512"/>
                    <a:pt x="13125" y="386191"/>
                  </a:cubicBezTo>
                  <a:cubicBezTo>
                    <a:pt x="11106" y="387201"/>
                    <a:pt x="9087" y="387705"/>
                    <a:pt x="7067" y="387705"/>
                  </a:cubicBezTo>
                  <a:cubicBezTo>
                    <a:pt x="3029" y="387705"/>
                    <a:pt x="0" y="385181"/>
                    <a:pt x="0" y="382152"/>
                  </a:cubicBezTo>
                  <a:cubicBezTo>
                    <a:pt x="0" y="379628"/>
                    <a:pt x="1514" y="377104"/>
                    <a:pt x="5048" y="374580"/>
                  </a:cubicBezTo>
                  <a:cubicBezTo>
                    <a:pt x="39881" y="349843"/>
                    <a:pt x="74714" y="314506"/>
                    <a:pt x="100460" y="269071"/>
                  </a:cubicBezTo>
                  <a:cubicBezTo>
                    <a:pt x="78753" y="273110"/>
                    <a:pt x="58055" y="277149"/>
                    <a:pt x="38367" y="281692"/>
                  </a:cubicBezTo>
                  <a:cubicBezTo>
                    <a:pt x="32309" y="281692"/>
                    <a:pt x="29785" y="280682"/>
                    <a:pt x="24231" y="274120"/>
                  </a:cubicBezTo>
                  <a:cubicBezTo>
                    <a:pt x="14135" y="262004"/>
                    <a:pt x="11106" y="256956"/>
                    <a:pt x="11106" y="253927"/>
                  </a:cubicBezTo>
                  <a:cubicBezTo>
                    <a:pt x="11106" y="251403"/>
                    <a:pt x="12116" y="250393"/>
                    <a:pt x="16659" y="249888"/>
                  </a:cubicBezTo>
                  <a:cubicBezTo>
                    <a:pt x="51997" y="244840"/>
                    <a:pt x="88344" y="238782"/>
                    <a:pt x="119643" y="233734"/>
                  </a:cubicBezTo>
                  <a:lnTo>
                    <a:pt x="119643" y="217074"/>
                  </a:lnTo>
                  <a:cubicBezTo>
                    <a:pt x="119643" y="207483"/>
                    <a:pt x="118634" y="199406"/>
                    <a:pt x="116110" y="192843"/>
                  </a:cubicBezTo>
                  <a:cubicBezTo>
                    <a:pt x="87335" y="196881"/>
                    <a:pt x="59064" y="201930"/>
                    <a:pt x="31299" y="207483"/>
                  </a:cubicBezTo>
                  <a:cubicBezTo>
                    <a:pt x="25746" y="207483"/>
                    <a:pt x="23222" y="206473"/>
                    <a:pt x="20193" y="202939"/>
                  </a:cubicBezTo>
                  <a:cubicBezTo>
                    <a:pt x="7067" y="187795"/>
                    <a:pt x="5048" y="183251"/>
                    <a:pt x="5048" y="180727"/>
                  </a:cubicBezTo>
                  <a:cubicBezTo>
                    <a:pt x="5048" y="177698"/>
                    <a:pt x="6058" y="176688"/>
                    <a:pt x="9592" y="176184"/>
                  </a:cubicBezTo>
                  <a:cubicBezTo>
                    <a:pt x="38871" y="171640"/>
                    <a:pt x="64618" y="168106"/>
                    <a:pt x="87839" y="164573"/>
                  </a:cubicBezTo>
                  <a:cubicBezTo>
                    <a:pt x="82286" y="145389"/>
                    <a:pt x="75724" y="124187"/>
                    <a:pt x="67142" y="108032"/>
                  </a:cubicBezTo>
                  <a:lnTo>
                    <a:pt x="61084" y="109042"/>
                  </a:lnTo>
                  <a:cubicBezTo>
                    <a:pt x="56035" y="109042"/>
                    <a:pt x="51997" y="108032"/>
                    <a:pt x="49473" y="105003"/>
                  </a:cubicBezTo>
                  <a:cubicBezTo>
                    <a:pt x="36347" y="89354"/>
                    <a:pt x="33318" y="85820"/>
                    <a:pt x="33318" y="82286"/>
                  </a:cubicBezTo>
                  <a:cubicBezTo>
                    <a:pt x="33318" y="79257"/>
                    <a:pt x="35842" y="78752"/>
                    <a:pt x="39376" y="78248"/>
                  </a:cubicBezTo>
                  <a:cubicBezTo>
                    <a:pt x="69666" y="74714"/>
                    <a:pt x="96421" y="71685"/>
                    <a:pt x="119643" y="68656"/>
                  </a:cubicBezTo>
                  <a:lnTo>
                    <a:pt x="119139" y="52501"/>
                  </a:lnTo>
                  <a:cubicBezTo>
                    <a:pt x="118634" y="35842"/>
                    <a:pt x="115605" y="22717"/>
                    <a:pt x="111061" y="13125"/>
                  </a:cubicBezTo>
                  <a:cubicBezTo>
                    <a:pt x="110052" y="10601"/>
                    <a:pt x="109547" y="8582"/>
                    <a:pt x="109547" y="6058"/>
                  </a:cubicBezTo>
                  <a:cubicBezTo>
                    <a:pt x="109547" y="2019"/>
                    <a:pt x="111566" y="0"/>
                    <a:pt x="117119" y="0"/>
                  </a:cubicBezTo>
                  <a:close/>
                  <a:moveTo>
                    <a:pt x="165582" y="94402"/>
                  </a:moveTo>
                  <a:cubicBezTo>
                    <a:pt x="143370" y="97431"/>
                    <a:pt x="120148" y="100460"/>
                    <a:pt x="97936" y="103489"/>
                  </a:cubicBezTo>
                  <a:cubicBezTo>
                    <a:pt x="111566" y="109547"/>
                    <a:pt x="114595" y="111566"/>
                    <a:pt x="115605" y="126711"/>
                  </a:cubicBezTo>
                  <a:cubicBezTo>
                    <a:pt x="116615" y="138322"/>
                    <a:pt x="117119" y="149428"/>
                    <a:pt x="118129" y="160029"/>
                  </a:cubicBezTo>
                  <a:lnTo>
                    <a:pt x="152457" y="154981"/>
                  </a:lnTo>
                  <a:cubicBezTo>
                    <a:pt x="157505" y="140341"/>
                    <a:pt x="160534" y="129740"/>
                    <a:pt x="163563" y="115605"/>
                  </a:cubicBezTo>
                  <a:cubicBezTo>
                    <a:pt x="165078" y="107023"/>
                    <a:pt x="165582" y="100460"/>
                    <a:pt x="165582" y="9440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フリーフォーム 88">
              <a:extLst>
                <a:ext uri="{FF2B5EF4-FFF2-40B4-BE49-F238E27FC236}">
                  <a16:creationId xmlns:a16="http://schemas.microsoft.com/office/drawing/2014/main" id="{0A0A8AA6-486A-7544-8AB2-7625FE98CAD7}"/>
                </a:ext>
              </a:extLst>
            </p:cNvPr>
            <p:cNvSpPr/>
            <p:nvPr/>
          </p:nvSpPr>
          <p:spPr>
            <a:xfrm>
              <a:off x="520944" y="3568070"/>
              <a:ext cx="270082" cy="451314"/>
            </a:xfrm>
            <a:custGeom>
              <a:avLst/>
              <a:gdLst/>
              <a:ahLst/>
              <a:cxnLst/>
              <a:rect l="l" t="t" r="r" b="b"/>
              <a:pathLst>
                <a:path w="270082" h="451314">
                  <a:moveTo>
                    <a:pt x="165078" y="0"/>
                  </a:moveTo>
                  <a:cubicBezTo>
                    <a:pt x="171641" y="0"/>
                    <a:pt x="179718" y="2524"/>
                    <a:pt x="197387" y="13631"/>
                  </a:cubicBezTo>
                  <a:cubicBezTo>
                    <a:pt x="211017" y="22213"/>
                    <a:pt x="220104" y="32309"/>
                    <a:pt x="220104" y="39377"/>
                  </a:cubicBezTo>
                  <a:cubicBezTo>
                    <a:pt x="220104" y="43920"/>
                    <a:pt x="218085" y="47959"/>
                    <a:pt x="211017" y="51492"/>
                  </a:cubicBezTo>
                  <a:cubicBezTo>
                    <a:pt x="205969" y="54017"/>
                    <a:pt x="201930" y="56036"/>
                    <a:pt x="197387" y="59065"/>
                  </a:cubicBezTo>
                  <a:cubicBezTo>
                    <a:pt x="168612" y="78248"/>
                    <a:pt x="137818" y="97936"/>
                    <a:pt x="105004" y="111062"/>
                  </a:cubicBezTo>
                  <a:cubicBezTo>
                    <a:pt x="107528" y="115100"/>
                    <a:pt x="108538" y="120149"/>
                    <a:pt x="108538" y="127721"/>
                  </a:cubicBezTo>
                  <a:cubicBezTo>
                    <a:pt x="108538" y="136808"/>
                    <a:pt x="108538" y="145390"/>
                    <a:pt x="108033" y="153972"/>
                  </a:cubicBezTo>
                  <a:cubicBezTo>
                    <a:pt x="137818" y="148924"/>
                    <a:pt x="167602" y="143371"/>
                    <a:pt x="193348" y="138827"/>
                  </a:cubicBezTo>
                  <a:cubicBezTo>
                    <a:pt x="206978" y="136303"/>
                    <a:pt x="214046" y="133779"/>
                    <a:pt x="223133" y="126711"/>
                  </a:cubicBezTo>
                  <a:cubicBezTo>
                    <a:pt x="248879" y="131255"/>
                    <a:pt x="270082" y="143371"/>
                    <a:pt x="270082" y="153467"/>
                  </a:cubicBezTo>
                  <a:cubicBezTo>
                    <a:pt x="270082" y="162049"/>
                    <a:pt x="265538" y="166088"/>
                    <a:pt x="249889" y="167602"/>
                  </a:cubicBezTo>
                  <a:cubicBezTo>
                    <a:pt x="231210" y="169117"/>
                    <a:pt x="211017" y="171641"/>
                    <a:pt x="188300" y="175175"/>
                  </a:cubicBezTo>
                  <a:cubicBezTo>
                    <a:pt x="195872" y="181737"/>
                    <a:pt x="199911" y="188300"/>
                    <a:pt x="199911" y="192843"/>
                  </a:cubicBezTo>
                  <a:cubicBezTo>
                    <a:pt x="199911" y="195872"/>
                    <a:pt x="198901" y="200416"/>
                    <a:pt x="197892" y="207988"/>
                  </a:cubicBezTo>
                  <a:cubicBezTo>
                    <a:pt x="197387" y="211522"/>
                    <a:pt x="196377" y="220609"/>
                    <a:pt x="196377" y="240802"/>
                  </a:cubicBezTo>
                  <a:lnTo>
                    <a:pt x="195368" y="398812"/>
                  </a:lnTo>
                  <a:cubicBezTo>
                    <a:pt x="195368" y="435664"/>
                    <a:pt x="182242" y="451314"/>
                    <a:pt x="172146" y="451314"/>
                  </a:cubicBezTo>
                  <a:cubicBezTo>
                    <a:pt x="161544" y="451314"/>
                    <a:pt x="150943" y="436674"/>
                    <a:pt x="150943" y="399317"/>
                  </a:cubicBezTo>
                  <a:lnTo>
                    <a:pt x="152962" y="212027"/>
                  </a:lnTo>
                  <a:cubicBezTo>
                    <a:pt x="152962" y="197892"/>
                    <a:pt x="152962" y="189815"/>
                    <a:pt x="149933" y="181737"/>
                  </a:cubicBezTo>
                  <a:lnTo>
                    <a:pt x="113081" y="189310"/>
                  </a:lnTo>
                  <a:cubicBezTo>
                    <a:pt x="110557" y="189310"/>
                    <a:pt x="108538" y="188805"/>
                    <a:pt x="106518" y="187795"/>
                  </a:cubicBezTo>
                  <a:cubicBezTo>
                    <a:pt x="99451" y="286741"/>
                    <a:pt x="73200" y="340757"/>
                    <a:pt x="13631" y="383163"/>
                  </a:cubicBezTo>
                  <a:cubicBezTo>
                    <a:pt x="10602" y="385182"/>
                    <a:pt x="8078" y="386192"/>
                    <a:pt x="5553" y="386192"/>
                  </a:cubicBezTo>
                  <a:cubicBezTo>
                    <a:pt x="2524" y="386192"/>
                    <a:pt x="0" y="384172"/>
                    <a:pt x="0" y="381143"/>
                  </a:cubicBezTo>
                  <a:cubicBezTo>
                    <a:pt x="0" y="378619"/>
                    <a:pt x="1515" y="375590"/>
                    <a:pt x="4039" y="372561"/>
                  </a:cubicBezTo>
                  <a:cubicBezTo>
                    <a:pt x="47454" y="320564"/>
                    <a:pt x="63608" y="257966"/>
                    <a:pt x="63608" y="164573"/>
                  </a:cubicBezTo>
                  <a:cubicBezTo>
                    <a:pt x="63608" y="129740"/>
                    <a:pt x="62599" y="120654"/>
                    <a:pt x="58055" y="109043"/>
                  </a:cubicBezTo>
                  <a:cubicBezTo>
                    <a:pt x="55531" y="102480"/>
                    <a:pt x="53007" y="97936"/>
                    <a:pt x="53007" y="95412"/>
                  </a:cubicBezTo>
                  <a:cubicBezTo>
                    <a:pt x="53007" y="91374"/>
                    <a:pt x="55026" y="89354"/>
                    <a:pt x="59570" y="89354"/>
                  </a:cubicBezTo>
                  <a:cubicBezTo>
                    <a:pt x="64113" y="89354"/>
                    <a:pt x="73705" y="91878"/>
                    <a:pt x="88345" y="99451"/>
                  </a:cubicBezTo>
                  <a:cubicBezTo>
                    <a:pt x="113081" y="79763"/>
                    <a:pt x="132264" y="60579"/>
                    <a:pt x="153467" y="32814"/>
                  </a:cubicBezTo>
                  <a:cubicBezTo>
                    <a:pt x="158515" y="26251"/>
                    <a:pt x="159020" y="16155"/>
                    <a:pt x="159020" y="7573"/>
                  </a:cubicBezTo>
                  <a:cubicBezTo>
                    <a:pt x="159020" y="2524"/>
                    <a:pt x="161039" y="0"/>
                    <a:pt x="16507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7" name="フリーフォーム 86">
            <a:extLst>
              <a:ext uri="{FF2B5EF4-FFF2-40B4-BE49-F238E27FC236}">
                <a16:creationId xmlns:a16="http://schemas.microsoft.com/office/drawing/2014/main" id="{5C11327B-00B0-5B4F-B587-513E8B4551AA}"/>
              </a:ext>
            </a:extLst>
          </p:cNvPr>
          <p:cNvSpPr/>
          <p:nvPr/>
        </p:nvSpPr>
        <p:spPr>
          <a:xfrm>
            <a:off x="2396284" y="4734858"/>
            <a:ext cx="443237" cy="393764"/>
          </a:xfrm>
          <a:custGeom>
            <a:avLst/>
            <a:gdLst/>
            <a:ahLst/>
            <a:cxnLst/>
            <a:rect l="l" t="t" r="r" b="b"/>
            <a:pathLst>
              <a:path w="443237" h="393764">
                <a:moveTo>
                  <a:pt x="337728" y="0"/>
                </a:moveTo>
                <a:cubicBezTo>
                  <a:pt x="367513" y="5048"/>
                  <a:pt x="389725" y="15650"/>
                  <a:pt x="389725" y="29785"/>
                </a:cubicBezTo>
                <a:cubicBezTo>
                  <a:pt x="389725" y="37862"/>
                  <a:pt x="384677" y="42910"/>
                  <a:pt x="368523" y="43920"/>
                </a:cubicBezTo>
                <a:cubicBezTo>
                  <a:pt x="325612" y="47958"/>
                  <a:pt x="279169" y="51997"/>
                  <a:pt x="231715" y="56540"/>
                </a:cubicBezTo>
                <a:cubicBezTo>
                  <a:pt x="236763" y="58560"/>
                  <a:pt x="241307" y="60579"/>
                  <a:pt x="245345" y="63103"/>
                </a:cubicBezTo>
                <a:cubicBezTo>
                  <a:pt x="251403" y="67142"/>
                  <a:pt x="252413" y="70171"/>
                  <a:pt x="252413" y="74209"/>
                </a:cubicBezTo>
                <a:cubicBezTo>
                  <a:pt x="252413" y="77238"/>
                  <a:pt x="251403" y="81782"/>
                  <a:pt x="249889" y="85820"/>
                </a:cubicBezTo>
                <a:cubicBezTo>
                  <a:pt x="246355" y="94907"/>
                  <a:pt x="244840" y="107528"/>
                  <a:pt x="244840" y="132264"/>
                </a:cubicBezTo>
                <a:lnTo>
                  <a:pt x="244840" y="168107"/>
                </a:lnTo>
                <a:cubicBezTo>
                  <a:pt x="260490" y="166088"/>
                  <a:pt x="276140" y="164068"/>
                  <a:pt x="295323" y="160030"/>
                </a:cubicBezTo>
                <a:cubicBezTo>
                  <a:pt x="308448" y="157506"/>
                  <a:pt x="316021" y="154477"/>
                  <a:pt x="322079" y="149933"/>
                </a:cubicBezTo>
                <a:cubicBezTo>
                  <a:pt x="355397" y="153972"/>
                  <a:pt x="367513" y="163059"/>
                  <a:pt x="367513" y="175174"/>
                </a:cubicBezTo>
                <a:cubicBezTo>
                  <a:pt x="367513" y="184261"/>
                  <a:pt x="360950" y="189814"/>
                  <a:pt x="343281" y="192843"/>
                </a:cubicBezTo>
                <a:cubicBezTo>
                  <a:pt x="311982" y="198396"/>
                  <a:pt x="275635" y="202940"/>
                  <a:pt x="244336" y="206474"/>
                </a:cubicBezTo>
                <a:cubicBezTo>
                  <a:pt x="244336" y="248374"/>
                  <a:pt x="243326" y="290779"/>
                  <a:pt x="243326" y="332680"/>
                </a:cubicBezTo>
                <a:cubicBezTo>
                  <a:pt x="281693" y="330156"/>
                  <a:pt x="318040" y="328136"/>
                  <a:pt x="354892" y="327127"/>
                </a:cubicBezTo>
                <a:cubicBezTo>
                  <a:pt x="368018" y="326622"/>
                  <a:pt x="379124" y="324603"/>
                  <a:pt x="390735" y="320564"/>
                </a:cubicBezTo>
                <a:cubicBezTo>
                  <a:pt x="417491" y="327632"/>
                  <a:pt x="443237" y="340252"/>
                  <a:pt x="443237" y="360950"/>
                </a:cubicBezTo>
                <a:cubicBezTo>
                  <a:pt x="443237" y="370037"/>
                  <a:pt x="436674" y="374580"/>
                  <a:pt x="423549" y="374580"/>
                </a:cubicBezTo>
                <a:cubicBezTo>
                  <a:pt x="388211" y="371551"/>
                  <a:pt x="356912" y="369532"/>
                  <a:pt x="323593" y="369532"/>
                </a:cubicBezTo>
                <a:cubicBezTo>
                  <a:pt x="245850" y="369532"/>
                  <a:pt x="145390" y="379124"/>
                  <a:pt x="36853" y="393764"/>
                </a:cubicBezTo>
                <a:cubicBezTo>
                  <a:pt x="33319" y="393764"/>
                  <a:pt x="28271" y="392249"/>
                  <a:pt x="15650" y="380638"/>
                </a:cubicBezTo>
                <a:cubicBezTo>
                  <a:pt x="5049" y="371047"/>
                  <a:pt x="0" y="364484"/>
                  <a:pt x="0" y="359940"/>
                </a:cubicBezTo>
                <a:cubicBezTo>
                  <a:pt x="0" y="356911"/>
                  <a:pt x="2020" y="355397"/>
                  <a:pt x="7068" y="354892"/>
                </a:cubicBezTo>
                <a:cubicBezTo>
                  <a:pt x="34328" y="351863"/>
                  <a:pt x="60579" y="348834"/>
                  <a:pt x="85316" y="346310"/>
                </a:cubicBezTo>
                <a:cubicBezTo>
                  <a:pt x="82792" y="295828"/>
                  <a:pt x="80772" y="260490"/>
                  <a:pt x="76734" y="216065"/>
                </a:cubicBezTo>
                <a:cubicBezTo>
                  <a:pt x="74714" y="196377"/>
                  <a:pt x="71685" y="185271"/>
                  <a:pt x="66132" y="174670"/>
                </a:cubicBezTo>
                <a:cubicBezTo>
                  <a:pt x="64618" y="172145"/>
                  <a:pt x="63608" y="170126"/>
                  <a:pt x="63608" y="166088"/>
                </a:cubicBezTo>
                <a:cubicBezTo>
                  <a:pt x="63608" y="163059"/>
                  <a:pt x="66637" y="161039"/>
                  <a:pt x="70171" y="161039"/>
                </a:cubicBezTo>
                <a:cubicBezTo>
                  <a:pt x="78753" y="161039"/>
                  <a:pt x="104499" y="168107"/>
                  <a:pt x="119139" y="176689"/>
                </a:cubicBezTo>
                <a:cubicBezTo>
                  <a:pt x="125197" y="180727"/>
                  <a:pt x="127216" y="184766"/>
                  <a:pt x="127216" y="188805"/>
                </a:cubicBezTo>
                <a:cubicBezTo>
                  <a:pt x="127216" y="191834"/>
                  <a:pt x="126711" y="195872"/>
                  <a:pt x="125702" y="201425"/>
                </a:cubicBezTo>
                <a:cubicBezTo>
                  <a:pt x="124692" y="206978"/>
                  <a:pt x="124187" y="212027"/>
                  <a:pt x="124187" y="219599"/>
                </a:cubicBezTo>
                <a:cubicBezTo>
                  <a:pt x="124187" y="224647"/>
                  <a:pt x="124187" y="229191"/>
                  <a:pt x="124692" y="239287"/>
                </a:cubicBezTo>
                <a:lnTo>
                  <a:pt x="129740" y="341767"/>
                </a:lnTo>
                <a:cubicBezTo>
                  <a:pt x="152962" y="339747"/>
                  <a:pt x="175679" y="337223"/>
                  <a:pt x="198901" y="335709"/>
                </a:cubicBezTo>
                <a:cubicBezTo>
                  <a:pt x="198901" y="254937"/>
                  <a:pt x="198901" y="223133"/>
                  <a:pt x="197892" y="133274"/>
                </a:cubicBezTo>
                <a:cubicBezTo>
                  <a:pt x="197387" y="81782"/>
                  <a:pt x="195872" y="69161"/>
                  <a:pt x="191834" y="60074"/>
                </a:cubicBezTo>
                <a:cubicBezTo>
                  <a:pt x="158011" y="63608"/>
                  <a:pt x="123178" y="67142"/>
                  <a:pt x="89354" y="70676"/>
                </a:cubicBezTo>
                <a:cubicBezTo>
                  <a:pt x="85316" y="70676"/>
                  <a:pt x="81277" y="69666"/>
                  <a:pt x="70171" y="56540"/>
                </a:cubicBezTo>
                <a:cubicBezTo>
                  <a:pt x="62599" y="48463"/>
                  <a:pt x="56036" y="40891"/>
                  <a:pt x="55531" y="35843"/>
                </a:cubicBezTo>
                <a:cubicBezTo>
                  <a:pt x="55531" y="31804"/>
                  <a:pt x="57046" y="30794"/>
                  <a:pt x="63103" y="30290"/>
                </a:cubicBezTo>
                <a:cubicBezTo>
                  <a:pt x="170126" y="25746"/>
                  <a:pt x="246860" y="16659"/>
                  <a:pt x="309963" y="8582"/>
                </a:cubicBezTo>
                <a:cubicBezTo>
                  <a:pt x="321574" y="7068"/>
                  <a:pt x="328641" y="4544"/>
                  <a:pt x="337728" y="0"/>
                </a:cubicBez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6728864D-C605-654C-94E9-B8BE94779D92}"/>
              </a:ext>
            </a:extLst>
          </p:cNvPr>
          <p:cNvGrpSpPr/>
          <p:nvPr/>
        </p:nvGrpSpPr>
        <p:grpSpPr>
          <a:xfrm>
            <a:off x="776723" y="3307951"/>
            <a:ext cx="467468" cy="430110"/>
            <a:chOff x="-682559" y="3564033"/>
            <a:chExt cx="467468" cy="430110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2" name="フリーフォーム 91">
              <a:extLst>
                <a:ext uri="{FF2B5EF4-FFF2-40B4-BE49-F238E27FC236}">
                  <a16:creationId xmlns:a16="http://schemas.microsoft.com/office/drawing/2014/main" id="{CAA29D71-272E-F94E-9D29-7767A41A3446}"/>
                </a:ext>
              </a:extLst>
            </p:cNvPr>
            <p:cNvSpPr/>
            <p:nvPr/>
          </p:nvSpPr>
          <p:spPr>
            <a:xfrm>
              <a:off x="-491735" y="3564033"/>
              <a:ext cx="263519" cy="136807"/>
            </a:xfrm>
            <a:custGeom>
              <a:avLst/>
              <a:gdLst/>
              <a:ahLst/>
              <a:cxnLst/>
              <a:rect l="l" t="t" r="r" b="b"/>
              <a:pathLst>
                <a:path w="263519" h="136807">
                  <a:moveTo>
                    <a:pt x="144885" y="0"/>
                  </a:moveTo>
                  <a:cubicBezTo>
                    <a:pt x="151953" y="0"/>
                    <a:pt x="167097" y="3534"/>
                    <a:pt x="188300" y="14135"/>
                  </a:cubicBezTo>
                  <a:cubicBezTo>
                    <a:pt x="192843" y="16659"/>
                    <a:pt x="195872" y="20193"/>
                    <a:pt x="195872" y="23222"/>
                  </a:cubicBezTo>
                  <a:cubicBezTo>
                    <a:pt x="195872" y="26251"/>
                    <a:pt x="194863" y="29280"/>
                    <a:pt x="191834" y="33823"/>
                  </a:cubicBezTo>
                  <a:cubicBezTo>
                    <a:pt x="187795" y="39881"/>
                    <a:pt x="186785" y="45939"/>
                    <a:pt x="184766" y="54521"/>
                  </a:cubicBezTo>
                  <a:lnTo>
                    <a:pt x="198901" y="53006"/>
                  </a:lnTo>
                  <a:cubicBezTo>
                    <a:pt x="209503" y="51492"/>
                    <a:pt x="216065" y="49473"/>
                    <a:pt x="224142" y="44929"/>
                  </a:cubicBezTo>
                  <a:cubicBezTo>
                    <a:pt x="250393" y="50482"/>
                    <a:pt x="263519" y="61084"/>
                    <a:pt x="263519" y="71180"/>
                  </a:cubicBezTo>
                  <a:cubicBezTo>
                    <a:pt x="263519" y="79762"/>
                    <a:pt x="258975" y="84306"/>
                    <a:pt x="241307" y="85315"/>
                  </a:cubicBezTo>
                  <a:cubicBezTo>
                    <a:pt x="220104" y="86325"/>
                    <a:pt x="198396" y="87334"/>
                    <a:pt x="176689" y="88849"/>
                  </a:cubicBezTo>
                  <a:lnTo>
                    <a:pt x="167602" y="121158"/>
                  </a:lnTo>
                  <a:cubicBezTo>
                    <a:pt x="165583" y="127720"/>
                    <a:pt x="160030" y="131254"/>
                    <a:pt x="154477" y="131254"/>
                  </a:cubicBezTo>
                  <a:cubicBezTo>
                    <a:pt x="148419" y="131254"/>
                    <a:pt x="142361" y="126711"/>
                    <a:pt x="142361" y="119138"/>
                  </a:cubicBezTo>
                  <a:lnTo>
                    <a:pt x="143370" y="91373"/>
                  </a:lnTo>
                  <a:lnTo>
                    <a:pt x="94907" y="96421"/>
                  </a:lnTo>
                  <a:lnTo>
                    <a:pt x="92383" y="126711"/>
                  </a:lnTo>
                  <a:cubicBezTo>
                    <a:pt x="91373" y="132769"/>
                    <a:pt x="84811" y="136807"/>
                    <a:pt x="78753" y="136807"/>
                  </a:cubicBezTo>
                  <a:cubicBezTo>
                    <a:pt x="73200" y="136807"/>
                    <a:pt x="68152" y="133778"/>
                    <a:pt x="67142" y="127216"/>
                  </a:cubicBezTo>
                  <a:lnTo>
                    <a:pt x="62598" y="99955"/>
                  </a:lnTo>
                  <a:cubicBezTo>
                    <a:pt x="49978" y="101470"/>
                    <a:pt x="37357" y="102984"/>
                    <a:pt x="24737" y="105003"/>
                  </a:cubicBezTo>
                  <a:cubicBezTo>
                    <a:pt x="20698" y="105003"/>
                    <a:pt x="17669" y="104499"/>
                    <a:pt x="14135" y="99955"/>
                  </a:cubicBezTo>
                  <a:cubicBezTo>
                    <a:pt x="3029" y="86325"/>
                    <a:pt x="0" y="80267"/>
                    <a:pt x="0" y="76228"/>
                  </a:cubicBezTo>
                  <a:cubicBezTo>
                    <a:pt x="0" y="74714"/>
                    <a:pt x="1010" y="72695"/>
                    <a:pt x="8582" y="72190"/>
                  </a:cubicBezTo>
                  <a:cubicBezTo>
                    <a:pt x="25746" y="70675"/>
                    <a:pt x="41901" y="69161"/>
                    <a:pt x="57045" y="67646"/>
                  </a:cubicBezTo>
                  <a:lnTo>
                    <a:pt x="54016" y="49473"/>
                  </a:lnTo>
                  <a:cubicBezTo>
                    <a:pt x="51997" y="39881"/>
                    <a:pt x="49978" y="33823"/>
                    <a:pt x="45434" y="27765"/>
                  </a:cubicBezTo>
                  <a:cubicBezTo>
                    <a:pt x="42405" y="23222"/>
                    <a:pt x="40386" y="18678"/>
                    <a:pt x="40386" y="15649"/>
                  </a:cubicBezTo>
                  <a:cubicBezTo>
                    <a:pt x="40386" y="11611"/>
                    <a:pt x="43415" y="10096"/>
                    <a:pt x="46949" y="10096"/>
                  </a:cubicBezTo>
                  <a:cubicBezTo>
                    <a:pt x="56036" y="10096"/>
                    <a:pt x="73705" y="13125"/>
                    <a:pt x="83801" y="18678"/>
                  </a:cubicBezTo>
                  <a:cubicBezTo>
                    <a:pt x="92383" y="22717"/>
                    <a:pt x="99451" y="27765"/>
                    <a:pt x="99451" y="33823"/>
                  </a:cubicBezTo>
                  <a:cubicBezTo>
                    <a:pt x="97936" y="42910"/>
                    <a:pt x="97431" y="48463"/>
                    <a:pt x="96927" y="56540"/>
                  </a:cubicBezTo>
                  <a:lnTo>
                    <a:pt x="96422" y="63608"/>
                  </a:lnTo>
                  <a:lnTo>
                    <a:pt x="144380" y="59064"/>
                  </a:lnTo>
                  <a:lnTo>
                    <a:pt x="144380" y="39376"/>
                  </a:lnTo>
                  <a:cubicBezTo>
                    <a:pt x="144380" y="26251"/>
                    <a:pt x="142866" y="20698"/>
                    <a:pt x="140846" y="16154"/>
                  </a:cubicBezTo>
                  <a:cubicBezTo>
                    <a:pt x="138827" y="11611"/>
                    <a:pt x="137313" y="8582"/>
                    <a:pt x="137313" y="5048"/>
                  </a:cubicBezTo>
                  <a:cubicBezTo>
                    <a:pt x="137313" y="2019"/>
                    <a:pt x="140342" y="0"/>
                    <a:pt x="14488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フリーフォーム 87">
              <a:extLst>
                <a:ext uri="{FF2B5EF4-FFF2-40B4-BE49-F238E27FC236}">
                  <a16:creationId xmlns:a16="http://schemas.microsoft.com/office/drawing/2014/main" id="{6399A04D-D72C-A047-8C60-5F8D31182B8E}"/>
                </a:ext>
              </a:extLst>
            </p:cNvPr>
            <p:cNvSpPr/>
            <p:nvPr/>
          </p:nvSpPr>
          <p:spPr>
            <a:xfrm>
              <a:off x="-626523" y="3573120"/>
              <a:ext cx="96421" cy="61083"/>
            </a:xfrm>
            <a:custGeom>
              <a:avLst/>
              <a:gdLst/>
              <a:ahLst/>
              <a:cxnLst/>
              <a:rect l="l" t="t" r="r" b="b"/>
              <a:pathLst>
                <a:path w="96421" h="61083">
                  <a:moveTo>
                    <a:pt x="11611" y="0"/>
                  </a:moveTo>
                  <a:cubicBezTo>
                    <a:pt x="24231" y="504"/>
                    <a:pt x="49473" y="5048"/>
                    <a:pt x="63608" y="10601"/>
                  </a:cubicBezTo>
                  <a:cubicBezTo>
                    <a:pt x="82286" y="18173"/>
                    <a:pt x="96421" y="28775"/>
                    <a:pt x="96421" y="41900"/>
                  </a:cubicBezTo>
                  <a:cubicBezTo>
                    <a:pt x="96421" y="53511"/>
                    <a:pt x="88344" y="61083"/>
                    <a:pt x="76228" y="61083"/>
                  </a:cubicBezTo>
                  <a:cubicBezTo>
                    <a:pt x="66637" y="61083"/>
                    <a:pt x="58560" y="59064"/>
                    <a:pt x="43920" y="48968"/>
                  </a:cubicBezTo>
                  <a:cubicBezTo>
                    <a:pt x="25746" y="36852"/>
                    <a:pt x="10096" y="23726"/>
                    <a:pt x="3029" y="13630"/>
                  </a:cubicBezTo>
                  <a:cubicBezTo>
                    <a:pt x="1010" y="10601"/>
                    <a:pt x="0" y="8582"/>
                    <a:pt x="0" y="6057"/>
                  </a:cubicBezTo>
                  <a:cubicBezTo>
                    <a:pt x="0" y="2524"/>
                    <a:pt x="3534" y="0"/>
                    <a:pt x="1161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フリーフォーム 83">
              <a:extLst>
                <a:ext uri="{FF2B5EF4-FFF2-40B4-BE49-F238E27FC236}">
                  <a16:creationId xmlns:a16="http://schemas.microsoft.com/office/drawing/2014/main" id="{9312BE05-6BE6-A34E-8D2A-A86726714025}"/>
                </a:ext>
              </a:extLst>
            </p:cNvPr>
            <p:cNvSpPr/>
            <p:nvPr/>
          </p:nvSpPr>
          <p:spPr>
            <a:xfrm>
              <a:off x="-682559" y="3645309"/>
              <a:ext cx="186786" cy="59064"/>
            </a:xfrm>
            <a:custGeom>
              <a:avLst/>
              <a:gdLst/>
              <a:ahLst/>
              <a:cxnLst/>
              <a:rect l="l" t="t" r="r" b="b"/>
              <a:pathLst>
                <a:path w="186786" h="59064">
                  <a:moveTo>
                    <a:pt x="147914" y="0"/>
                  </a:moveTo>
                  <a:cubicBezTo>
                    <a:pt x="167602" y="3029"/>
                    <a:pt x="186786" y="11106"/>
                    <a:pt x="186786" y="24736"/>
                  </a:cubicBezTo>
                  <a:cubicBezTo>
                    <a:pt x="186786" y="35337"/>
                    <a:pt x="180728" y="38871"/>
                    <a:pt x="166088" y="40386"/>
                  </a:cubicBezTo>
                  <a:cubicBezTo>
                    <a:pt x="117120" y="45939"/>
                    <a:pt x="69666" y="52501"/>
                    <a:pt x="29280" y="59064"/>
                  </a:cubicBezTo>
                  <a:cubicBezTo>
                    <a:pt x="25242" y="59064"/>
                    <a:pt x="21708" y="57045"/>
                    <a:pt x="17164" y="52501"/>
                  </a:cubicBezTo>
                  <a:cubicBezTo>
                    <a:pt x="9087" y="44424"/>
                    <a:pt x="0" y="32308"/>
                    <a:pt x="0" y="28270"/>
                  </a:cubicBezTo>
                  <a:cubicBezTo>
                    <a:pt x="0" y="25241"/>
                    <a:pt x="3534" y="23726"/>
                    <a:pt x="10602" y="23222"/>
                  </a:cubicBezTo>
                  <a:cubicBezTo>
                    <a:pt x="49473" y="20697"/>
                    <a:pt x="84811" y="15649"/>
                    <a:pt x="110557" y="11611"/>
                  </a:cubicBezTo>
                  <a:cubicBezTo>
                    <a:pt x="131760" y="8077"/>
                    <a:pt x="140342" y="4543"/>
                    <a:pt x="1479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フリーフォーム 82">
              <a:extLst>
                <a:ext uri="{FF2B5EF4-FFF2-40B4-BE49-F238E27FC236}">
                  <a16:creationId xmlns:a16="http://schemas.microsoft.com/office/drawing/2014/main" id="{11FDEE35-2949-0D42-BF28-3DE3EFB27B9C}"/>
                </a:ext>
              </a:extLst>
            </p:cNvPr>
            <p:cNvSpPr/>
            <p:nvPr/>
          </p:nvSpPr>
          <p:spPr>
            <a:xfrm>
              <a:off x="-500317" y="3694278"/>
              <a:ext cx="285226" cy="296837"/>
            </a:xfrm>
            <a:custGeom>
              <a:avLst/>
              <a:gdLst/>
              <a:ahLst/>
              <a:cxnLst/>
              <a:rect l="l" t="t" r="r" b="b"/>
              <a:pathLst>
                <a:path w="285226" h="296837">
                  <a:moveTo>
                    <a:pt x="213541" y="0"/>
                  </a:moveTo>
                  <a:cubicBezTo>
                    <a:pt x="221618" y="3029"/>
                    <a:pt x="230705" y="6562"/>
                    <a:pt x="243326" y="15649"/>
                  </a:cubicBezTo>
                  <a:cubicBezTo>
                    <a:pt x="258975" y="26755"/>
                    <a:pt x="261499" y="30289"/>
                    <a:pt x="261499" y="36347"/>
                  </a:cubicBezTo>
                  <a:cubicBezTo>
                    <a:pt x="261499" y="41900"/>
                    <a:pt x="258975" y="45434"/>
                    <a:pt x="254432" y="50987"/>
                  </a:cubicBezTo>
                  <a:cubicBezTo>
                    <a:pt x="250393" y="55530"/>
                    <a:pt x="249384" y="58559"/>
                    <a:pt x="244840" y="68656"/>
                  </a:cubicBezTo>
                  <a:lnTo>
                    <a:pt x="237268" y="84305"/>
                  </a:lnTo>
                  <a:cubicBezTo>
                    <a:pt x="244335" y="88849"/>
                    <a:pt x="245850" y="93392"/>
                    <a:pt x="245850" y="97936"/>
                  </a:cubicBezTo>
                  <a:cubicBezTo>
                    <a:pt x="245850" y="105508"/>
                    <a:pt x="241306" y="107023"/>
                    <a:pt x="230705" y="107527"/>
                  </a:cubicBezTo>
                  <a:lnTo>
                    <a:pt x="151448" y="112071"/>
                  </a:lnTo>
                  <a:lnTo>
                    <a:pt x="150943" y="141351"/>
                  </a:lnTo>
                  <a:cubicBezTo>
                    <a:pt x="162049" y="140341"/>
                    <a:pt x="172650" y="138826"/>
                    <a:pt x="181737" y="137817"/>
                  </a:cubicBezTo>
                  <a:cubicBezTo>
                    <a:pt x="195872" y="135798"/>
                    <a:pt x="202435" y="134788"/>
                    <a:pt x="208493" y="130244"/>
                  </a:cubicBezTo>
                  <a:cubicBezTo>
                    <a:pt x="231715" y="134788"/>
                    <a:pt x="246355" y="139836"/>
                    <a:pt x="246355" y="154981"/>
                  </a:cubicBezTo>
                  <a:cubicBezTo>
                    <a:pt x="246355" y="163058"/>
                    <a:pt x="240802" y="165582"/>
                    <a:pt x="225152" y="166087"/>
                  </a:cubicBezTo>
                  <a:cubicBezTo>
                    <a:pt x="204454" y="167097"/>
                    <a:pt x="178708" y="168611"/>
                    <a:pt x="150438" y="170630"/>
                  </a:cubicBezTo>
                  <a:lnTo>
                    <a:pt x="149933" y="195872"/>
                  </a:lnTo>
                  <a:cubicBezTo>
                    <a:pt x="161544" y="194862"/>
                    <a:pt x="172145" y="193348"/>
                    <a:pt x="181737" y="192338"/>
                  </a:cubicBezTo>
                  <a:cubicBezTo>
                    <a:pt x="195872" y="190823"/>
                    <a:pt x="201930" y="188299"/>
                    <a:pt x="208493" y="184766"/>
                  </a:cubicBezTo>
                  <a:cubicBezTo>
                    <a:pt x="231715" y="189309"/>
                    <a:pt x="246355" y="194357"/>
                    <a:pt x="246355" y="209502"/>
                  </a:cubicBezTo>
                  <a:cubicBezTo>
                    <a:pt x="246355" y="217579"/>
                    <a:pt x="240802" y="219094"/>
                    <a:pt x="225152" y="220103"/>
                  </a:cubicBezTo>
                  <a:cubicBezTo>
                    <a:pt x="203445" y="221113"/>
                    <a:pt x="176689" y="223132"/>
                    <a:pt x="149428" y="225656"/>
                  </a:cubicBezTo>
                  <a:lnTo>
                    <a:pt x="149428" y="254431"/>
                  </a:lnTo>
                  <a:cubicBezTo>
                    <a:pt x="172650" y="252412"/>
                    <a:pt x="194863" y="250898"/>
                    <a:pt x="215056" y="249888"/>
                  </a:cubicBezTo>
                  <a:cubicBezTo>
                    <a:pt x="230200" y="249383"/>
                    <a:pt x="237773" y="247364"/>
                    <a:pt x="243326" y="243325"/>
                  </a:cubicBezTo>
                  <a:cubicBezTo>
                    <a:pt x="276644" y="251402"/>
                    <a:pt x="285226" y="260489"/>
                    <a:pt x="285226" y="273110"/>
                  </a:cubicBezTo>
                  <a:cubicBezTo>
                    <a:pt x="285226" y="280178"/>
                    <a:pt x="281188" y="285226"/>
                    <a:pt x="269072" y="285226"/>
                  </a:cubicBezTo>
                  <a:cubicBezTo>
                    <a:pt x="250393" y="284216"/>
                    <a:pt x="230200" y="283206"/>
                    <a:pt x="207988" y="283206"/>
                  </a:cubicBezTo>
                  <a:cubicBezTo>
                    <a:pt x="170631" y="283206"/>
                    <a:pt x="93393" y="287750"/>
                    <a:pt x="25241" y="296837"/>
                  </a:cubicBezTo>
                  <a:cubicBezTo>
                    <a:pt x="19183" y="296837"/>
                    <a:pt x="16659" y="295827"/>
                    <a:pt x="11106" y="289264"/>
                  </a:cubicBezTo>
                  <a:cubicBezTo>
                    <a:pt x="2019" y="277149"/>
                    <a:pt x="0" y="273110"/>
                    <a:pt x="0" y="270586"/>
                  </a:cubicBezTo>
                  <a:cubicBezTo>
                    <a:pt x="0" y="267052"/>
                    <a:pt x="2019" y="266547"/>
                    <a:pt x="7573" y="266042"/>
                  </a:cubicBezTo>
                  <a:cubicBezTo>
                    <a:pt x="41901" y="263518"/>
                    <a:pt x="76734" y="260489"/>
                    <a:pt x="110557" y="257460"/>
                  </a:cubicBezTo>
                  <a:lnTo>
                    <a:pt x="110557" y="229190"/>
                  </a:lnTo>
                  <a:cubicBezTo>
                    <a:pt x="90869" y="230705"/>
                    <a:pt x="72190" y="232724"/>
                    <a:pt x="57045" y="234743"/>
                  </a:cubicBezTo>
                  <a:cubicBezTo>
                    <a:pt x="51492" y="234743"/>
                    <a:pt x="47454" y="232219"/>
                    <a:pt x="42405" y="225656"/>
                  </a:cubicBezTo>
                  <a:cubicBezTo>
                    <a:pt x="33823" y="214550"/>
                    <a:pt x="32814" y="211521"/>
                    <a:pt x="32814" y="208997"/>
                  </a:cubicBezTo>
                  <a:cubicBezTo>
                    <a:pt x="32814" y="205968"/>
                    <a:pt x="34833" y="205463"/>
                    <a:pt x="39881" y="204959"/>
                  </a:cubicBezTo>
                  <a:cubicBezTo>
                    <a:pt x="66132" y="203444"/>
                    <a:pt x="89859" y="201425"/>
                    <a:pt x="110557" y="199405"/>
                  </a:cubicBezTo>
                  <a:lnTo>
                    <a:pt x="110052" y="174164"/>
                  </a:lnTo>
                  <a:cubicBezTo>
                    <a:pt x="90364" y="176184"/>
                    <a:pt x="70171" y="178203"/>
                    <a:pt x="50483" y="180222"/>
                  </a:cubicBezTo>
                  <a:cubicBezTo>
                    <a:pt x="47454" y="180222"/>
                    <a:pt x="41901" y="176184"/>
                    <a:pt x="36852" y="169116"/>
                  </a:cubicBezTo>
                  <a:cubicBezTo>
                    <a:pt x="29785" y="159524"/>
                    <a:pt x="28775" y="157000"/>
                    <a:pt x="28775" y="154476"/>
                  </a:cubicBezTo>
                  <a:cubicBezTo>
                    <a:pt x="28775" y="151447"/>
                    <a:pt x="30794" y="150942"/>
                    <a:pt x="35843" y="150437"/>
                  </a:cubicBezTo>
                  <a:cubicBezTo>
                    <a:pt x="61589" y="148923"/>
                    <a:pt x="86830" y="146904"/>
                    <a:pt x="110052" y="144884"/>
                  </a:cubicBezTo>
                  <a:lnTo>
                    <a:pt x="110052" y="115605"/>
                  </a:lnTo>
                  <a:lnTo>
                    <a:pt x="67647" y="120148"/>
                  </a:lnTo>
                  <a:cubicBezTo>
                    <a:pt x="65627" y="125701"/>
                    <a:pt x="60074" y="130749"/>
                    <a:pt x="51492" y="130749"/>
                  </a:cubicBezTo>
                  <a:cubicBezTo>
                    <a:pt x="38872" y="130749"/>
                    <a:pt x="31804" y="122672"/>
                    <a:pt x="29280" y="107527"/>
                  </a:cubicBezTo>
                  <a:cubicBezTo>
                    <a:pt x="28270" y="96421"/>
                    <a:pt x="27261" y="85315"/>
                    <a:pt x="25241" y="73704"/>
                  </a:cubicBezTo>
                  <a:cubicBezTo>
                    <a:pt x="22212" y="57045"/>
                    <a:pt x="16659" y="40890"/>
                    <a:pt x="12621" y="31804"/>
                  </a:cubicBezTo>
                  <a:cubicBezTo>
                    <a:pt x="10601" y="27765"/>
                    <a:pt x="9087" y="25241"/>
                    <a:pt x="9087" y="22212"/>
                  </a:cubicBezTo>
                  <a:cubicBezTo>
                    <a:pt x="9087" y="18678"/>
                    <a:pt x="11611" y="17164"/>
                    <a:pt x="15650" y="17164"/>
                  </a:cubicBezTo>
                  <a:cubicBezTo>
                    <a:pt x="22717" y="17164"/>
                    <a:pt x="31299" y="18678"/>
                    <a:pt x="40386" y="21707"/>
                  </a:cubicBezTo>
                  <a:cubicBezTo>
                    <a:pt x="104499" y="15144"/>
                    <a:pt x="152457" y="11106"/>
                    <a:pt x="188300" y="8077"/>
                  </a:cubicBezTo>
                  <a:cubicBezTo>
                    <a:pt x="198396" y="7067"/>
                    <a:pt x="206474" y="4543"/>
                    <a:pt x="213541" y="0"/>
                  </a:cubicBezTo>
                  <a:close/>
                  <a:moveTo>
                    <a:pt x="206978" y="36347"/>
                  </a:moveTo>
                  <a:lnTo>
                    <a:pt x="152962" y="39376"/>
                  </a:lnTo>
                  <a:lnTo>
                    <a:pt x="151952" y="83296"/>
                  </a:lnTo>
                  <a:lnTo>
                    <a:pt x="200416" y="79257"/>
                  </a:lnTo>
                  <a:cubicBezTo>
                    <a:pt x="203445" y="65122"/>
                    <a:pt x="205464" y="52501"/>
                    <a:pt x="206978" y="36347"/>
                  </a:cubicBezTo>
                  <a:close/>
                  <a:moveTo>
                    <a:pt x="108033" y="43415"/>
                  </a:moveTo>
                  <a:lnTo>
                    <a:pt x="60074" y="48968"/>
                  </a:lnTo>
                  <a:lnTo>
                    <a:pt x="65627" y="91878"/>
                  </a:lnTo>
                  <a:lnTo>
                    <a:pt x="110052" y="87334"/>
                  </a:lnTo>
                  <a:lnTo>
                    <a:pt x="108033" y="4341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フリーフォーム 81">
              <a:extLst>
                <a:ext uri="{FF2B5EF4-FFF2-40B4-BE49-F238E27FC236}">
                  <a16:creationId xmlns:a16="http://schemas.microsoft.com/office/drawing/2014/main" id="{FA0C7068-EF73-7C45-A566-185E6DEE4980}"/>
                </a:ext>
              </a:extLst>
            </p:cNvPr>
            <p:cNvSpPr/>
            <p:nvPr/>
          </p:nvSpPr>
          <p:spPr>
            <a:xfrm>
              <a:off x="-654289" y="3720023"/>
              <a:ext cx="127216" cy="47958"/>
            </a:xfrm>
            <a:custGeom>
              <a:avLst/>
              <a:gdLst/>
              <a:ahLst/>
              <a:cxnLst/>
              <a:rect l="l" t="t" r="r" b="b"/>
              <a:pathLst>
                <a:path w="127216" h="47958">
                  <a:moveTo>
                    <a:pt x="91374" y="0"/>
                  </a:moveTo>
                  <a:cubicBezTo>
                    <a:pt x="108033" y="0"/>
                    <a:pt x="127216" y="11611"/>
                    <a:pt x="127216" y="23222"/>
                  </a:cubicBezTo>
                  <a:cubicBezTo>
                    <a:pt x="127216" y="30289"/>
                    <a:pt x="123178" y="32813"/>
                    <a:pt x="113081" y="34328"/>
                  </a:cubicBezTo>
                  <a:cubicBezTo>
                    <a:pt x="83801" y="37862"/>
                    <a:pt x="56036" y="42910"/>
                    <a:pt x="27766" y="47958"/>
                  </a:cubicBezTo>
                  <a:cubicBezTo>
                    <a:pt x="22718" y="47958"/>
                    <a:pt x="20194" y="46948"/>
                    <a:pt x="17165" y="43919"/>
                  </a:cubicBezTo>
                  <a:cubicBezTo>
                    <a:pt x="6058" y="32813"/>
                    <a:pt x="0" y="25241"/>
                    <a:pt x="0" y="21707"/>
                  </a:cubicBezTo>
                  <a:cubicBezTo>
                    <a:pt x="0" y="18678"/>
                    <a:pt x="2525" y="17669"/>
                    <a:pt x="7068" y="17164"/>
                  </a:cubicBezTo>
                  <a:cubicBezTo>
                    <a:pt x="40387" y="13125"/>
                    <a:pt x="57551" y="10601"/>
                    <a:pt x="76734" y="6562"/>
                  </a:cubicBezTo>
                  <a:cubicBezTo>
                    <a:pt x="84306" y="5048"/>
                    <a:pt x="87335" y="3533"/>
                    <a:pt x="9137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フリーフォーム 78">
              <a:extLst>
                <a:ext uri="{FF2B5EF4-FFF2-40B4-BE49-F238E27FC236}">
                  <a16:creationId xmlns:a16="http://schemas.microsoft.com/office/drawing/2014/main" id="{6F8E169A-57C0-3A46-81B9-304803D4B5A6}"/>
                </a:ext>
              </a:extLst>
            </p:cNvPr>
            <p:cNvSpPr/>
            <p:nvPr/>
          </p:nvSpPr>
          <p:spPr>
            <a:xfrm>
              <a:off x="-649745" y="3785146"/>
              <a:ext cx="124692" cy="46949"/>
            </a:xfrm>
            <a:custGeom>
              <a:avLst/>
              <a:gdLst/>
              <a:ahLst/>
              <a:cxnLst/>
              <a:rect l="l" t="t" r="r" b="b"/>
              <a:pathLst>
                <a:path w="124692" h="46949">
                  <a:moveTo>
                    <a:pt x="88344" y="0"/>
                  </a:moveTo>
                  <a:cubicBezTo>
                    <a:pt x="106013" y="0"/>
                    <a:pt x="124692" y="12621"/>
                    <a:pt x="124692" y="23727"/>
                  </a:cubicBezTo>
                  <a:cubicBezTo>
                    <a:pt x="124692" y="30794"/>
                    <a:pt x="120653" y="33319"/>
                    <a:pt x="110557" y="34833"/>
                  </a:cubicBezTo>
                  <a:cubicBezTo>
                    <a:pt x="84811" y="37862"/>
                    <a:pt x="53511" y="42405"/>
                    <a:pt x="27765" y="46949"/>
                  </a:cubicBezTo>
                  <a:cubicBezTo>
                    <a:pt x="23222" y="46949"/>
                    <a:pt x="20698" y="46444"/>
                    <a:pt x="16659" y="42405"/>
                  </a:cubicBezTo>
                  <a:cubicBezTo>
                    <a:pt x="5553" y="31804"/>
                    <a:pt x="0" y="23727"/>
                    <a:pt x="0" y="20698"/>
                  </a:cubicBezTo>
                  <a:cubicBezTo>
                    <a:pt x="0" y="18174"/>
                    <a:pt x="2524" y="16659"/>
                    <a:pt x="7067" y="16155"/>
                  </a:cubicBezTo>
                  <a:cubicBezTo>
                    <a:pt x="38367" y="12621"/>
                    <a:pt x="52502" y="10601"/>
                    <a:pt x="73704" y="6563"/>
                  </a:cubicBezTo>
                  <a:cubicBezTo>
                    <a:pt x="81277" y="5553"/>
                    <a:pt x="84306" y="3534"/>
                    <a:pt x="8834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フリーフォーム 77">
              <a:extLst>
                <a:ext uri="{FF2B5EF4-FFF2-40B4-BE49-F238E27FC236}">
                  <a16:creationId xmlns:a16="http://schemas.microsoft.com/office/drawing/2014/main" id="{88E70578-8021-4743-8955-BF8C62CA01A0}"/>
                </a:ext>
              </a:extLst>
            </p:cNvPr>
            <p:cNvSpPr/>
            <p:nvPr/>
          </p:nvSpPr>
          <p:spPr>
            <a:xfrm>
              <a:off x="-663375" y="3847743"/>
              <a:ext cx="162553" cy="146400"/>
            </a:xfrm>
            <a:custGeom>
              <a:avLst/>
              <a:gdLst/>
              <a:ahLst/>
              <a:cxnLst/>
              <a:rect l="l" t="t" r="r" b="b"/>
              <a:pathLst>
                <a:path w="162553" h="146400">
                  <a:moveTo>
                    <a:pt x="119643" y="0"/>
                  </a:moveTo>
                  <a:cubicBezTo>
                    <a:pt x="129235" y="2020"/>
                    <a:pt x="138322" y="7068"/>
                    <a:pt x="147409" y="13631"/>
                  </a:cubicBezTo>
                  <a:cubicBezTo>
                    <a:pt x="158515" y="21708"/>
                    <a:pt x="162553" y="27766"/>
                    <a:pt x="162553" y="32309"/>
                  </a:cubicBezTo>
                  <a:cubicBezTo>
                    <a:pt x="162553" y="36853"/>
                    <a:pt x="161039" y="39882"/>
                    <a:pt x="154476" y="45435"/>
                  </a:cubicBezTo>
                  <a:cubicBezTo>
                    <a:pt x="151447" y="47959"/>
                    <a:pt x="148923" y="53007"/>
                    <a:pt x="146904" y="60579"/>
                  </a:cubicBezTo>
                  <a:lnTo>
                    <a:pt x="135798" y="94403"/>
                  </a:lnTo>
                  <a:cubicBezTo>
                    <a:pt x="142360" y="98441"/>
                    <a:pt x="146904" y="103994"/>
                    <a:pt x="146904" y="109547"/>
                  </a:cubicBezTo>
                  <a:cubicBezTo>
                    <a:pt x="146904" y="116615"/>
                    <a:pt x="141855" y="119644"/>
                    <a:pt x="128225" y="120654"/>
                  </a:cubicBezTo>
                  <a:cubicBezTo>
                    <a:pt x="106013" y="122168"/>
                    <a:pt x="84305" y="124692"/>
                    <a:pt x="62093" y="127721"/>
                  </a:cubicBezTo>
                  <a:cubicBezTo>
                    <a:pt x="61588" y="139837"/>
                    <a:pt x="56035" y="146400"/>
                    <a:pt x="46948" y="146400"/>
                  </a:cubicBezTo>
                  <a:cubicBezTo>
                    <a:pt x="36347" y="146400"/>
                    <a:pt x="25241" y="134789"/>
                    <a:pt x="21707" y="114596"/>
                  </a:cubicBezTo>
                  <a:cubicBezTo>
                    <a:pt x="22212" y="112576"/>
                    <a:pt x="22212" y="111062"/>
                    <a:pt x="22212" y="108538"/>
                  </a:cubicBezTo>
                  <a:cubicBezTo>
                    <a:pt x="22212" y="102985"/>
                    <a:pt x="21202" y="94403"/>
                    <a:pt x="18173" y="76229"/>
                  </a:cubicBezTo>
                  <a:cubicBezTo>
                    <a:pt x="13630" y="46444"/>
                    <a:pt x="9086" y="34833"/>
                    <a:pt x="2524" y="24737"/>
                  </a:cubicBezTo>
                  <a:cubicBezTo>
                    <a:pt x="1009" y="21708"/>
                    <a:pt x="0" y="19184"/>
                    <a:pt x="0" y="17164"/>
                  </a:cubicBezTo>
                  <a:cubicBezTo>
                    <a:pt x="0" y="13126"/>
                    <a:pt x="2524" y="11611"/>
                    <a:pt x="6562" y="11611"/>
                  </a:cubicBezTo>
                  <a:cubicBezTo>
                    <a:pt x="12115" y="11611"/>
                    <a:pt x="20697" y="12621"/>
                    <a:pt x="37357" y="19184"/>
                  </a:cubicBezTo>
                  <a:cubicBezTo>
                    <a:pt x="62598" y="14640"/>
                    <a:pt x="81276" y="11611"/>
                    <a:pt x="94402" y="9592"/>
                  </a:cubicBezTo>
                  <a:cubicBezTo>
                    <a:pt x="107023" y="7573"/>
                    <a:pt x="112576" y="6058"/>
                    <a:pt x="119643" y="0"/>
                  </a:cubicBezTo>
                  <a:close/>
                  <a:moveTo>
                    <a:pt x="108032" y="36853"/>
                  </a:moveTo>
                  <a:cubicBezTo>
                    <a:pt x="89858" y="39377"/>
                    <a:pt x="72190" y="41901"/>
                    <a:pt x="51997" y="45435"/>
                  </a:cubicBezTo>
                  <a:lnTo>
                    <a:pt x="59064" y="99451"/>
                  </a:lnTo>
                  <a:cubicBezTo>
                    <a:pt x="72694" y="97432"/>
                    <a:pt x="86830" y="95917"/>
                    <a:pt x="100460" y="93393"/>
                  </a:cubicBezTo>
                  <a:lnTo>
                    <a:pt x="108032" y="3685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13198CA9-B591-E14E-B341-EF6DAB632DB4}"/>
              </a:ext>
            </a:extLst>
          </p:cNvPr>
          <p:cNvGrpSpPr/>
          <p:nvPr/>
        </p:nvGrpSpPr>
        <p:grpSpPr>
          <a:xfrm>
            <a:off x="1286092" y="3299369"/>
            <a:ext cx="432635" cy="458885"/>
            <a:chOff x="-173190" y="3555451"/>
            <a:chExt cx="432635" cy="458885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4" name="フリーフォーム 93">
              <a:extLst>
                <a:ext uri="{FF2B5EF4-FFF2-40B4-BE49-F238E27FC236}">
                  <a16:creationId xmlns:a16="http://schemas.microsoft.com/office/drawing/2014/main" id="{147CFFEE-EFE8-D842-A921-CDCA56FF788C}"/>
                </a:ext>
              </a:extLst>
            </p:cNvPr>
            <p:cNvSpPr/>
            <p:nvPr/>
          </p:nvSpPr>
          <p:spPr>
            <a:xfrm>
              <a:off x="-173190" y="3555451"/>
              <a:ext cx="242316" cy="202939"/>
            </a:xfrm>
            <a:custGeom>
              <a:avLst/>
              <a:gdLst/>
              <a:ahLst/>
              <a:cxnLst/>
              <a:rect l="l" t="t" r="r" b="b"/>
              <a:pathLst>
                <a:path w="242316" h="202939">
                  <a:moveTo>
                    <a:pt x="119643" y="0"/>
                  </a:moveTo>
                  <a:cubicBezTo>
                    <a:pt x="126711" y="0"/>
                    <a:pt x="144884" y="6058"/>
                    <a:pt x="159020" y="15144"/>
                  </a:cubicBezTo>
                  <a:cubicBezTo>
                    <a:pt x="165078" y="19183"/>
                    <a:pt x="167602" y="23222"/>
                    <a:pt x="167602" y="27260"/>
                  </a:cubicBezTo>
                  <a:cubicBezTo>
                    <a:pt x="167602" y="31299"/>
                    <a:pt x="164573" y="36852"/>
                    <a:pt x="160534" y="41900"/>
                  </a:cubicBezTo>
                  <a:cubicBezTo>
                    <a:pt x="159525" y="44929"/>
                    <a:pt x="158010" y="47958"/>
                    <a:pt x="156495" y="50987"/>
                  </a:cubicBezTo>
                  <a:lnTo>
                    <a:pt x="171135" y="49473"/>
                  </a:lnTo>
                  <a:cubicBezTo>
                    <a:pt x="180727" y="48463"/>
                    <a:pt x="191328" y="45434"/>
                    <a:pt x="197891" y="40891"/>
                  </a:cubicBezTo>
                  <a:cubicBezTo>
                    <a:pt x="204454" y="42405"/>
                    <a:pt x="212531" y="45434"/>
                    <a:pt x="224647" y="54016"/>
                  </a:cubicBezTo>
                  <a:cubicBezTo>
                    <a:pt x="237772" y="63608"/>
                    <a:pt x="242316" y="69666"/>
                    <a:pt x="242316" y="74714"/>
                  </a:cubicBezTo>
                  <a:cubicBezTo>
                    <a:pt x="242316" y="78248"/>
                    <a:pt x="241306" y="81781"/>
                    <a:pt x="236763" y="87334"/>
                  </a:cubicBezTo>
                  <a:cubicBezTo>
                    <a:pt x="232219" y="92888"/>
                    <a:pt x="230200" y="96926"/>
                    <a:pt x="228181" y="101974"/>
                  </a:cubicBezTo>
                  <a:cubicBezTo>
                    <a:pt x="218589" y="127216"/>
                    <a:pt x="207988" y="148923"/>
                    <a:pt x="195367" y="167097"/>
                  </a:cubicBezTo>
                  <a:cubicBezTo>
                    <a:pt x="189309" y="175679"/>
                    <a:pt x="180727" y="180222"/>
                    <a:pt x="174669" y="180222"/>
                  </a:cubicBezTo>
                  <a:cubicBezTo>
                    <a:pt x="171135" y="180222"/>
                    <a:pt x="164573" y="177698"/>
                    <a:pt x="160534" y="173660"/>
                  </a:cubicBezTo>
                  <a:cubicBezTo>
                    <a:pt x="149933" y="164068"/>
                    <a:pt x="138322" y="148923"/>
                    <a:pt x="131254" y="138322"/>
                  </a:cubicBezTo>
                  <a:cubicBezTo>
                    <a:pt x="129740" y="135798"/>
                    <a:pt x="128730" y="133778"/>
                    <a:pt x="128730" y="132264"/>
                  </a:cubicBezTo>
                  <a:cubicBezTo>
                    <a:pt x="128730" y="129235"/>
                    <a:pt x="130749" y="127720"/>
                    <a:pt x="134283" y="127720"/>
                  </a:cubicBezTo>
                  <a:lnTo>
                    <a:pt x="136807" y="128225"/>
                  </a:lnTo>
                  <a:cubicBezTo>
                    <a:pt x="146399" y="130245"/>
                    <a:pt x="164068" y="133778"/>
                    <a:pt x="167097" y="133778"/>
                  </a:cubicBezTo>
                  <a:cubicBezTo>
                    <a:pt x="170126" y="133778"/>
                    <a:pt x="172145" y="132264"/>
                    <a:pt x="174164" y="128730"/>
                  </a:cubicBezTo>
                  <a:cubicBezTo>
                    <a:pt x="182242" y="115100"/>
                    <a:pt x="189309" y="94402"/>
                    <a:pt x="193348" y="76733"/>
                  </a:cubicBezTo>
                  <a:cubicBezTo>
                    <a:pt x="176184" y="78248"/>
                    <a:pt x="159020" y="79762"/>
                    <a:pt x="141856" y="82286"/>
                  </a:cubicBezTo>
                  <a:cubicBezTo>
                    <a:pt x="113585" y="135798"/>
                    <a:pt x="73704" y="177698"/>
                    <a:pt x="12116" y="201930"/>
                  </a:cubicBezTo>
                  <a:cubicBezTo>
                    <a:pt x="9591" y="202939"/>
                    <a:pt x="8077" y="202939"/>
                    <a:pt x="6562" y="202939"/>
                  </a:cubicBezTo>
                  <a:cubicBezTo>
                    <a:pt x="3029" y="202939"/>
                    <a:pt x="0" y="200920"/>
                    <a:pt x="0" y="197386"/>
                  </a:cubicBezTo>
                  <a:cubicBezTo>
                    <a:pt x="0" y="195367"/>
                    <a:pt x="1514" y="192843"/>
                    <a:pt x="5048" y="190319"/>
                  </a:cubicBezTo>
                  <a:cubicBezTo>
                    <a:pt x="40386" y="165582"/>
                    <a:pt x="73199" y="128730"/>
                    <a:pt x="93897" y="88849"/>
                  </a:cubicBezTo>
                  <a:cubicBezTo>
                    <a:pt x="79257" y="90868"/>
                    <a:pt x="65122" y="93392"/>
                    <a:pt x="50987" y="95916"/>
                  </a:cubicBezTo>
                  <a:cubicBezTo>
                    <a:pt x="46444" y="95916"/>
                    <a:pt x="43415" y="95412"/>
                    <a:pt x="38871" y="89859"/>
                  </a:cubicBezTo>
                  <a:cubicBezTo>
                    <a:pt x="26756" y="75723"/>
                    <a:pt x="24736" y="72190"/>
                    <a:pt x="24736" y="69161"/>
                  </a:cubicBezTo>
                  <a:cubicBezTo>
                    <a:pt x="24736" y="66637"/>
                    <a:pt x="27765" y="65627"/>
                    <a:pt x="34328" y="65122"/>
                  </a:cubicBezTo>
                  <a:cubicBezTo>
                    <a:pt x="58559" y="62598"/>
                    <a:pt x="83801" y="60074"/>
                    <a:pt x="108032" y="57045"/>
                  </a:cubicBezTo>
                  <a:cubicBezTo>
                    <a:pt x="110052" y="50482"/>
                    <a:pt x="112071" y="43919"/>
                    <a:pt x="113585" y="37357"/>
                  </a:cubicBezTo>
                  <a:cubicBezTo>
                    <a:pt x="115100" y="31804"/>
                    <a:pt x="115605" y="26251"/>
                    <a:pt x="115605" y="20193"/>
                  </a:cubicBezTo>
                  <a:cubicBezTo>
                    <a:pt x="115605" y="16154"/>
                    <a:pt x="115605" y="11106"/>
                    <a:pt x="114595" y="6058"/>
                  </a:cubicBezTo>
                  <a:cubicBezTo>
                    <a:pt x="114595" y="1514"/>
                    <a:pt x="116109" y="0"/>
                    <a:pt x="11964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フリーフォーム 85">
              <a:extLst>
                <a:ext uri="{FF2B5EF4-FFF2-40B4-BE49-F238E27FC236}">
                  <a16:creationId xmlns:a16="http://schemas.microsoft.com/office/drawing/2014/main" id="{2F160CB5-799E-2E42-BF5A-E5EB8CC62A96}"/>
                </a:ext>
              </a:extLst>
            </p:cNvPr>
            <p:cNvSpPr/>
            <p:nvPr/>
          </p:nvSpPr>
          <p:spPr>
            <a:xfrm>
              <a:off x="73164" y="3585234"/>
              <a:ext cx="186281" cy="135798"/>
            </a:xfrm>
            <a:custGeom>
              <a:avLst/>
              <a:gdLst/>
              <a:ahLst/>
              <a:cxnLst/>
              <a:rect l="l" t="t" r="r" b="b"/>
              <a:pathLst>
                <a:path w="186281" h="135798">
                  <a:moveTo>
                    <a:pt x="143876" y="0"/>
                  </a:moveTo>
                  <a:cubicBezTo>
                    <a:pt x="153972" y="3534"/>
                    <a:pt x="163059" y="8078"/>
                    <a:pt x="173660" y="16155"/>
                  </a:cubicBezTo>
                  <a:cubicBezTo>
                    <a:pt x="183252" y="23727"/>
                    <a:pt x="186281" y="28775"/>
                    <a:pt x="186281" y="32309"/>
                  </a:cubicBezTo>
                  <a:cubicBezTo>
                    <a:pt x="186281" y="35338"/>
                    <a:pt x="184262" y="39377"/>
                    <a:pt x="181738" y="41901"/>
                  </a:cubicBezTo>
                  <a:cubicBezTo>
                    <a:pt x="177194" y="46444"/>
                    <a:pt x="175175" y="49473"/>
                    <a:pt x="174165" y="52502"/>
                  </a:cubicBezTo>
                  <a:cubicBezTo>
                    <a:pt x="170126" y="64113"/>
                    <a:pt x="165583" y="76734"/>
                    <a:pt x="161040" y="88345"/>
                  </a:cubicBezTo>
                  <a:cubicBezTo>
                    <a:pt x="168107" y="92383"/>
                    <a:pt x="172651" y="97432"/>
                    <a:pt x="172651" y="103490"/>
                  </a:cubicBezTo>
                  <a:cubicBezTo>
                    <a:pt x="172651" y="112072"/>
                    <a:pt x="166088" y="115605"/>
                    <a:pt x="149933" y="115605"/>
                  </a:cubicBezTo>
                  <a:cubicBezTo>
                    <a:pt x="121158" y="116110"/>
                    <a:pt x="89859" y="118129"/>
                    <a:pt x="55026" y="122168"/>
                  </a:cubicBezTo>
                  <a:cubicBezTo>
                    <a:pt x="52502" y="130750"/>
                    <a:pt x="45435" y="135798"/>
                    <a:pt x="38367" y="135798"/>
                  </a:cubicBezTo>
                  <a:cubicBezTo>
                    <a:pt x="29280" y="135798"/>
                    <a:pt x="20698" y="128731"/>
                    <a:pt x="15650" y="106014"/>
                  </a:cubicBezTo>
                  <a:cubicBezTo>
                    <a:pt x="15650" y="86325"/>
                    <a:pt x="15145" y="82792"/>
                    <a:pt x="12621" y="62599"/>
                  </a:cubicBezTo>
                  <a:cubicBezTo>
                    <a:pt x="9087" y="35843"/>
                    <a:pt x="5049" y="24737"/>
                    <a:pt x="2020" y="18174"/>
                  </a:cubicBezTo>
                  <a:cubicBezTo>
                    <a:pt x="1010" y="15650"/>
                    <a:pt x="0" y="13126"/>
                    <a:pt x="0" y="10097"/>
                  </a:cubicBezTo>
                  <a:cubicBezTo>
                    <a:pt x="505" y="6563"/>
                    <a:pt x="3534" y="5049"/>
                    <a:pt x="7573" y="5049"/>
                  </a:cubicBezTo>
                  <a:cubicBezTo>
                    <a:pt x="14135" y="5049"/>
                    <a:pt x="28271" y="9592"/>
                    <a:pt x="42406" y="17164"/>
                  </a:cubicBezTo>
                  <a:cubicBezTo>
                    <a:pt x="70676" y="13631"/>
                    <a:pt x="95917" y="10602"/>
                    <a:pt x="119139" y="8582"/>
                  </a:cubicBezTo>
                  <a:cubicBezTo>
                    <a:pt x="130750" y="7573"/>
                    <a:pt x="136303" y="5049"/>
                    <a:pt x="143876" y="0"/>
                  </a:cubicBezTo>
                  <a:close/>
                  <a:moveTo>
                    <a:pt x="132265" y="37357"/>
                  </a:moveTo>
                  <a:cubicBezTo>
                    <a:pt x="104499" y="38367"/>
                    <a:pt x="78753" y="41396"/>
                    <a:pt x="48968" y="45435"/>
                  </a:cubicBezTo>
                  <a:lnTo>
                    <a:pt x="53512" y="93393"/>
                  </a:lnTo>
                  <a:cubicBezTo>
                    <a:pt x="76734" y="90869"/>
                    <a:pt x="99451" y="88345"/>
                    <a:pt x="122673" y="86830"/>
                  </a:cubicBezTo>
                  <a:cubicBezTo>
                    <a:pt x="127216" y="69666"/>
                    <a:pt x="130750" y="51493"/>
                    <a:pt x="132265" y="3735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フリーフォーム 80">
              <a:extLst>
                <a:ext uri="{FF2B5EF4-FFF2-40B4-BE49-F238E27FC236}">
                  <a16:creationId xmlns:a16="http://schemas.microsoft.com/office/drawing/2014/main" id="{92936738-01AC-F746-86BA-D172620FA3B1}"/>
                </a:ext>
              </a:extLst>
            </p:cNvPr>
            <p:cNvSpPr/>
            <p:nvPr/>
          </p:nvSpPr>
          <p:spPr>
            <a:xfrm>
              <a:off x="-147444" y="3723052"/>
              <a:ext cx="329146" cy="286740"/>
            </a:xfrm>
            <a:custGeom>
              <a:avLst/>
              <a:gdLst/>
              <a:ahLst/>
              <a:cxnLst/>
              <a:rect l="l" t="t" r="r" b="b"/>
              <a:pathLst>
                <a:path w="329146" h="286740">
                  <a:moveTo>
                    <a:pt x="283712" y="0"/>
                  </a:moveTo>
                  <a:cubicBezTo>
                    <a:pt x="293303" y="1514"/>
                    <a:pt x="301380" y="6058"/>
                    <a:pt x="315516" y="17669"/>
                  </a:cubicBezTo>
                  <a:cubicBezTo>
                    <a:pt x="327126" y="27260"/>
                    <a:pt x="329146" y="32813"/>
                    <a:pt x="329146" y="36852"/>
                  </a:cubicBezTo>
                  <a:cubicBezTo>
                    <a:pt x="329146" y="41395"/>
                    <a:pt x="327631" y="45939"/>
                    <a:pt x="324097" y="50482"/>
                  </a:cubicBezTo>
                  <a:cubicBezTo>
                    <a:pt x="319554" y="56540"/>
                    <a:pt x="318040" y="60579"/>
                    <a:pt x="318040" y="74209"/>
                  </a:cubicBezTo>
                  <a:cubicBezTo>
                    <a:pt x="318040" y="103489"/>
                    <a:pt x="318040" y="151952"/>
                    <a:pt x="317030" y="178203"/>
                  </a:cubicBezTo>
                  <a:cubicBezTo>
                    <a:pt x="316020" y="200920"/>
                    <a:pt x="310467" y="209502"/>
                    <a:pt x="298351" y="209502"/>
                  </a:cubicBezTo>
                  <a:cubicBezTo>
                    <a:pt x="290274" y="209502"/>
                    <a:pt x="283712" y="203444"/>
                    <a:pt x="279168" y="193852"/>
                  </a:cubicBezTo>
                  <a:cubicBezTo>
                    <a:pt x="226161" y="194862"/>
                    <a:pt x="172650" y="196881"/>
                    <a:pt x="120148" y="202434"/>
                  </a:cubicBezTo>
                  <a:lnTo>
                    <a:pt x="119643" y="203949"/>
                  </a:lnTo>
                  <a:cubicBezTo>
                    <a:pt x="126206" y="207483"/>
                    <a:pt x="133779" y="213036"/>
                    <a:pt x="141351" y="220608"/>
                  </a:cubicBezTo>
                  <a:cubicBezTo>
                    <a:pt x="147409" y="226666"/>
                    <a:pt x="151447" y="231714"/>
                    <a:pt x="151447" y="236258"/>
                  </a:cubicBezTo>
                  <a:cubicBezTo>
                    <a:pt x="151447" y="241811"/>
                    <a:pt x="148923" y="245849"/>
                    <a:pt x="140846" y="249383"/>
                  </a:cubicBezTo>
                  <a:cubicBezTo>
                    <a:pt x="104499" y="269071"/>
                    <a:pt x="60579" y="281692"/>
                    <a:pt x="10601" y="286740"/>
                  </a:cubicBezTo>
                  <a:cubicBezTo>
                    <a:pt x="3534" y="286740"/>
                    <a:pt x="0" y="283711"/>
                    <a:pt x="0" y="280682"/>
                  </a:cubicBezTo>
                  <a:cubicBezTo>
                    <a:pt x="0" y="278663"/>
                    <a:pt x="2019" y="276139"/>
                    <a:pt x="6058" y="274624"/>
                  </a:cubicBezTo>
                  <a:cubicBezTo>
                    <a:pt x="43920" y="259985"/>
                    <a:pt x="71180" y="244840"/>
                    <a:pt x="94907" y="226161"/>
                  </a:cubicBezTo>
                  <a:cubicBezTo>
                    <a:pt x="99450" y="222627"/>
                    <a:pt x="101974" y="218084"/>
                    <a:pt x="102479" y="214045"/>
                  </a:cubicBezTo>
                  <a:cubicBezTo>
                    <a:pt x="91373" y="212026"/>
                    <a:pt x="81277" y="198901"/>
                    <a:pt x="78753" y="175679"/>
                  </a:cubicBezTo>
                  <a:cubicBezTo>
                    <a:pt x="81277" y="165582"/>
                    <a:pt x="81781" y="149428"/>
                    <a:pt x="81781" y="131254"/>
                  </a:cubicBezTo>
                  <a:cubicBezTo>
                    <a:pt x="81781" y="48968"/>
                    <a:pt x="80267" y="39881"/>
                    <a:pt x="75219" y="28270"/>
                  </a:cubicBezTo>
                  <a:cubicBezTo>
                    <a:pt x="72695" y="22212"/>
                    <a:pt x="71685" y="19183"/>
                    <a:pt x="71685" y="16659"/>
                  </a:cubicBezTo>
                  <a:cubicBezTo>
                    <a:pt x="71685" y="13630"/>
                    <a:pt x="74209" y="11106"/>
                    <a:pt x="78248" y="11106"/>
                  </a:cubicBezTo>
                  <a:cubicBezTo>
                    <a:pt x="83801" y="11106"/>
                    <a:pt x="96926" y="15144"/>
                    <a:pt x="111566" y="21707"/>
                  </a:cubicBezTo>
                  <a:cubicBezTo>
                    <a:pt x="166592" y="15649"/>
                    <a:pt x="213036" y="10601"/>
                    <a:pt x="257461" y="7067"/>
                  </a:cubicBezTo>
                  <a:cubicBezTo>
                    <a:pt x="266547" y="6562"/>
                    <a:pt x="275634" y="4038"/>
                    <a:pt x="283712" y="0"/>
                  </a:cubicBezTo>
                  <a:close/>
                  <a:moveTo>
                    <a:pt x="276644" y="36852"/>
                  </a:moveTo>
                  <a:cubicBezTo>
                    <a:pt x="228181" y="38871"/>
                    <a:pt x="177193" y="43919"/>
                    <a:pt x="121158" y="50482"/>
                  </a:cubicBezTo>
                  <a:lnTo>
                    <a:pt x="121158" y="74209"/>
                  </a:lnTo>
                  <a:cubicBezTo>
                    <a:pt x="164573" y="69161"/>
                    <a:pt x="205969" y="65627"/>
                    <a:pt x="235753" y="63608"/>
                  </a:cubicBezTo>
                  <a:cubicBezTo>
                    <a:pt x="244840" y="63103"/>
                    <a:pt x="247869" y="62093"/>
                    <a:pt x="254937" y="58559"/>
                  </a:cubicBezTo>
                  <a:cubicBezTo>
                    <a:pt x="262509" y="60579"/>
                    <a:pt x="269072" y="62598"/>
                    <a:pt x="276644" y="66637"/>
                  </a:cubicBezTo>
                  <a:lnTo>
                    <a:pt x="276644" y="36852"/>
                  </a:lnTo>
                  <a:close/>
                  <a:moveTo>
                    <a:pt x="246859" y="89354"/>
                  </a:moveTo>
                  <a:cubicBezTo>
                    <a:pt x="220104" y="89858"/>
                    <a:pt x="173155" y="93897"/>
                    <a:pt x="121158" y="100965"/>
                  </a:cubicBezTo>
                  <a:lnTo>
                    <a:pt x="121158" y="123682"/>
                  </a:lnTo>
                  <a:cubicBezTo>
                    <a:pt x="164573" y="119138"/>
                    <a:pt x="205969" y="116109"/>
                    <a:pt x="235753" y="114090"/>
                  </a:cubicBezTo>
                  <a:cubicBezTo>
                    <a:pt x="244840" y="113585"/>
                    <a:pt x="247869" y="112576"/>
                    <a:pt x="254937" y="109042"/>
                  </a:cubicBezTo>
                  <a:cubicBezTo>
                    <a:pt x="261499" y="111061"/>
                    <a:pt x="268567" y="113080"/>
                    <a:pt x="276139" y="117119"/>
                  </a:cubicBezTo>
                  <a:lnTo>
                    <a:pt x="276139" y="89858"/>
                  </a:lnTo>
                  <a:cubicBezTo>
                    <a:pt x="267557" y="89354"/>
                    <a:pt x="256451" y="89354"/>
                    <a:pt x="246859" y="89354"/>
                  </a:cubicBezTo>
                  <a:close/>
                  <a:moveTo>
                    <a:pt x="246859" y="140341"/>
                  </a:moveTo>
                  <a:cubicBezTo>
                    <a:pt x="226161" y="140846"/>
                    <a:pt x="173660" y="143875"/>
                    <a:pt x="121158" y="150437"/>
                  </a:cubicBezTo>
                  <a:lnTo>
                    <a:pt x="121158" y="173659"/>
                  </a:lnTo>
                  <a:cubicBezTo>
                    <a:pt x="172650" y="169116"/>
                    <a:pt x="224142" y="166592"/>
                    <a:pt x="275634" y="164573"/>
                  </a:cubicBezTo>
                  <a:lnTo>
                    <a:pt x="275634" y="140341"/>
                  </a:lnTo>
                  <a:lnTo>
                    <a:pt x="246859" y="14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 76">
              <a:extLst>
                <a:ext uri="{FF2B5EF4-FFF2-40B4-BE49-F238E27FC236}">
                  <a16:creationId xmlns:a16="http://schemas.microsoft.com/office/drawing/2014/main" id="{73B7201C-6038-2F45-B867-CEEE552B4A48}"/>
                </a:ext>
              </a:extLst>
            </p:cNvPr>
            <p:cNvSpPr/>
            <p:nvPr/>
          </p:nvSpPr>
          <p:spPr>
            <a:xfrm>
              <a:off x="98406" y="3930030"/>
              <a:ext cx="119138" cy="84306"/>
            </a:xfrm>
            <a:custGeom>
              <a:avLst/>
              <a:gdLst/>
              <a:ahLst/>
              <a:cxnLst/>
              <a:rect l="l" t="t" r="r" b="b"/>
              <a:pathLst>
                <a:path w="119138" h="84306">
                  <a:moveTo>
                    <a:pt x="7572" y="0"/>
                  </a:moveTo>
                  <a:cubicBezTo>
                    <a:pt x="41900" y="4038"/>
                    <a:pt x="74714" y="15145"/>
                    <a:pt x="101469" y="33318"/>
                  </a:cubicBezTo>
                  <a:cubicBezTo>
                    <a:pt x="115100" y="42405"/>
                    <a:pt x="119138" y="50987"/>
                    <a:pt x="119138" y="63608"/>
                  </a:cubicBezTo>
                  <a:cubicBezTo>
                    <a:pt x="119138" y="75219"/>
                    <a:pt x="110052" y="84306"/>
                    <a:pt x="97936" y="84306"/>
                  </a:cubicBezTo>
                  <a:cubicBezTo>
                    <a:pt x="88344" y="84306"/>
                    <a:pt x="79257" y="78248"/>
                    <a:pt x="70675" y="69666"/>
                  </a:cubicBezTo>
                  <a:cubicBezTo>
                    <a:pt x="53006" y="51492"/>
                    <a:pt x="27260" y="29280"/>
                    <a:pt x="5553" y="13125"/>
                  </a:cubicBezTo>
                  <a:cubicBezTo>
                    <a:pt x="1514" y="9592"/>
                    <a:pt x="0" y="7067"/>
                    <a:pt x="0" y="4543"/>
                  </a:cubicBezTo>
                  <a:cubicBezTo>
                    <a:pt x="0" y="1010"/>
                    <a:pt x="3533" y="0"/>
                    <a:pt x="75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7473D9DB-9742-8541-9B06-CAF8077E94D7}"/>
              </a:ext>
            </a:extLst>
          </p:cNvPr>
          <p:cNvGrpSpPr/>
          <p:nvPr/>
        </p:nvGrpSpPr>
        <p:grpSpPr>
          <a:xfrm>
            <a:off x="1886916" y="4707094"/>
            <a:ext cx="432635" cy="458885"/>
            <a:chOff x="2465422" y="3555451"/>
            <a:chExt cx="432635" cy="458885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3" name="フリーフォーム 92">
              <a:extLst>
                <a:ext uri="{FF2B5EF4-FFF2-40B4-BE49-F238E27FC236}">
                  <a16:creationId xmlns:a16="http://schemas.microsoft.com/office/drawing/2014/main" id="{6F144C70-CBB2-7F43-BF6C-9E3845A0EE17}"/>
                </a:ext>
              </a:extLst>
            </p:cNvPr>
            <p:cNvSpPr/>
            <p:nvPr/>
          </p:nvSpPr>
          <p:spPr>
            <a:xfrm>
              <a:off x="2465422" y="3555451"/>
              <a:ext cx="242316" cy="202939"/>
            </a:xfrm>
            <a:custGeom>
              <a:avLst/>
              <a:gdLst/>
              <a:ahLst/>
              <a:cxnLst/>
              <a:rect l="l" t="t" r="r" b="b"/>
              <a:pathLst>
                <a:path w="242316" h="202939">
                  <a:moveTo>
                    <a:pt x="119643" y="0"/>
                  </a:moveTo>
                  <a:cubicBezTo>
                    <a:pt x="126711" y="0"/>
                    <a:pt x="144885" y="6058"/>
                    <a:pt x="159020" y="15144"/>
                  </a:cubicBezTo>
                  <a:cubicBezTo>
                    <a:pt x="165078" y="19183"/>
                    <a:pt x="167602" y="23222"/>
                    <a:pt x="167602" y="27260"/>
                  </a:cubicBezTo>
                  <a:cubicBezTo>
                    <a:pt x="167602" y="31299"/>
                    <a:pt x="164573" y="36852"/>
                    <a:pt x="160534" y="41900"/>
                  </a:cubicBezTo>
                  <a:cubicBezTo>
                    <a:pt x="159525" y="44929"/>
                    <a:pt x="158010" y="47958"/>
                    <a:pt x="156496" y="50987"/>
                  </a:cubicBezTo>
                  <a:lnTo>
                    <a:pt x="171136" y="49473"/>
                  </a:lnTo>
                  <a:cubicBezTo>
                    <a:pt x="180727" y="48463"/>
                    <a:pt x="191329" y="45434"/>
                    <a:pt x="197891" y="40891"/>
                  </a:cubicBezTo>
                  <a:cubicBezTo>
                    <a:pt x="204454" y="42405"/>
                    <a:pt x="212531" y="45434"/>
                    <a:pt x="224647" y="54016"/>
                  </a:cubicBezTo>
                  <a:cubicBezTo>
                    <a:pt x="237772" y="63608"/>
                    <a:pt x="242316" y="69666"/>
                    <a:pt x="242316" y="74714"/>
                  </a:cubicBezTo>
                  <a:cubicBezTo>
                    <a:pt x="242316" y="78248"/>
                    <a:pt x="241306" y="81781"/>
                    <a:pt x="236763" y="87334"/>
                  </a:cubicBezTo>
                  <a:cubicBezTo>
                    <a:pt x="232219" y="92888"/>
                    <a:pt x="230200" y="96926"/>
                    <a:pt x="228181" y="101974"/>
                  </a:cubicBezTo>
                  <a:cubicBezTo>
                    <a:pt x="218589" y="127216"/>
                    <a:pt x="207988" y="148923"/>
                    <a:pt x="195367" y="167097"/>
                  </a:cubicBezTo>
                  <a:cubicBezTo>
                    <a:pt x="189309" y="175679"/>
                    <a:pt x="180727" y="180222"/>
                    <a:pt x="174669" y="180222"/>
                  </a:cubicBezTo>
                  <a:cubicBezTo>
                    <a:pt x="171136" y="180222"/>
                    <a:pt x="164573" y="177698"/>
                    <a:pt x="160534" y="173660"/>
                  </a:cubicBezTo>
                  <a:cubicBezTo>
                    <a:pt x="149933" y="164068"/>
                    <a:pt x="138322" y="148923"/>
                    <a:pt x="131254" y="138322"/>
                  </a:cubicBezTo>
                  <a:cubicBezTo>
                    <a:pt x="129740" y="135798"/>
                    <a:pt x="128730" y="133778"/>
                    <a:pt x="128730" y="132264"/>
                  </a:cubicBezTo>
                  <a:cubicBezTo>
                    <a:pt x="128730" y="129235"/>
                    <a:pt x="130750" y="127720"/>
                    <a:pt x="134283" y="127720"/>
                  </a:cubicBezTo>
                  <a:lnTo>
                    <a:pt x="136807" y="128225"/>
                  </a:lnTo>
                  <a:cubicBezTo>
                    <a:pt x="146399" y="130245"/>
                    <a:pt x="164068" y="133778"/>
                    <a:pt x="167097" y="133778"/>
                  </a:cubicBezTo>
                  <a:cubicBezTo>
                    <a:pt x="170126" y="133778"/>
                    <a:pt x="172145" y="132264"/>
                    <a:pt x="174165" y="128730"/>
                  </a:cubicBezTo>
                  <a:cubicBezTo>
                    <a:pt x="182242" y="115100"/>
                    <a:pt x="189309" y="94402"/>
                    <a:pt x="193348" y="76733"/>
                  </a:cubicBezTo>
                  <a:cubicBezTo>
                    <a:pt x="176184" y="78248"/>
                    <a:pt x="159020" y="79762"/>
                    <a:pt x="141856" y="82286"/>
                  </a:cubicBezTo>
                  <a:cubicBezTo>
                    <a:pt x="113586" y="135798"/>
                    <a:pt x="73704" y="177698"/>
                    <a:pt x="12116" y="201930"/>
                  </a:cubicBezTo>
                  <a:cubicBezTo>
                    <a:pt x="9592" y="202939"/>
                    <a:pt x="8077" y="202939"/>
                    <a:pt x="6563" y="202939"/>
                  </a:cubicBezTo>
                  <a:cubicBezTo>
                    <a:pt x="3029" y="202939"/>
                    <a:pt x="0" y="200920"/>
                    <a:pt x="0" y="197386"/>
                  </a:cubicBezTo>
                  <a:cubicBezTo>
                    <a:pt x="0" y="195367"/>
                    <a:pt x="1514" y="192843"/>
                    <a:pt x="5048" y="190319"/>
                  </a:cubicBezTo>
                  <a:cubicBezTo>
                    <a:pt x="40386" y="165582"/>
                    <a:pt x="73199" y="128730"/>
                    <a:pt x="93897" y="88849"/>
                  </a:cubicBezTo>
                  <a:cubicBezTo>
                    <a:pt x="79257" y="90868"/>
                    <a:pt x="65122" y="93392"/>
                    <a:pt x="50987" y="95916"/>
                  </a:cubicBezTo>
                  <a:cubicBezTo>
                    <a:pt x="46444" y="95916"/>
                    <a:pt x="43415" y="95412"/>
                    <a:pt x="38871" y="89859"/>
                  </a:cubicBezTo>
                  <a:cubicBezTo>
                    <a:pt x="26756" y="75723"/>
                    <a:pt x="24736" y="72190"/>
                    <a:pt x="24736" y="69161"/>
                  </a:cubicBezTo>
                  <a:cubicBezTo>
                    <a:pt x="24736" y="66637"/>
                    <a:pt x="27765" y="65627"/>
                    <a:pt x="34328" y="65122"/>
                  </a:cubicBezTo>
                  <a:cubicBezTo>
                    <a:pt x="58560" y="62598"/>
                    <a:pt x="83801" y="60074"/>
                    <a:pt x="108032" y="57045"/>
                  </a:cubicBezTo>
                  <a:cubicBezTo>
                    <a:pt x="110052" y="50482"/>
                    <a:pt x="112071" y="43919"/>
                    <a:pt x="113586" y="37357"/>
                  </a:cubicBezTo>
                  <a:cubicBezTo>
                    <a:pt x="115100" y="31804"/>
                    <a:pt x="115605" y="26251"/>
                    <a:pt x="115605" y="20193"/>
                  </a:cubicBezTo>
                  <a:cubicBezTo>
                    <a:pt x="115605" y="16154"/>
                    <a:pt x="115605" y="11106"/>
                    <a:pt x="114595" y="6058"/>
                  </a:cubicBezTo>
                  <a:cubicBezTo>
                    <a:pt x="114595" y="1514"/>
                    <a:pt x="116110" y="0"/>
                    <a:pt x="11964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フリーフォーム 84">
              <a:extLst>
                <a:ext uri="{FF2B5EF4-FFF2-40B4-BE49-F238E27FC236}">
                  <a16:creationId xmlns:a16="http://schemas.microsoft.com/office/drawing/2014/main" id="{CC2606B8-5849-9E43-AAC3-D673EA6003D6}"/>
                </a:ext>
              </a:extLst>
            </p:cNvPr>
            <p:cNvSpPr/>
            <p:nvPr/>
          </p:nvSpPr>
          <p:spPr>
            <a:xfrm>
              <a:off x="2711776" y="3585234"/>
              <a:ext cx="186281" cy="135798"/>
            </a:xfrm>
            <a:custGeom>
              <a:avLst/>
              <a:gdLst/>
              <a:ahLst/>
              <a:cxnLst/>
              <a:rect l="l" t="t" r="r" b="b"/>
              <a:pathLst>
                <a:path w="186281" h="135798">
                  <a:moveTo>
                    <a:pt x="143876" y="0"/>
                  </a:moveTo>
                  <a:cubicBezTo>
                    <a:pt x="153972" y="3534"/>
                    <a:pt x="163059" y="8078"/>
                    <a:pt x="173660" y="16155"/>
                  </a:cubicBezTo>
                  <a:cubicBezTo>
                    <a:pt x="183252" y="23727"/>
                    <a:pt x="186281" y="28775"/>
                    <a:pt x="186281" y="32309"/>
                  </a:cubicBezTo>
                  <a:cubicBezTo>
                    <a:pt x="186281" y="35338"/>
                    <a:pt x="184262" y="39377"/>
                    <a:pt x="181737" y="41901"/>
                  </a:cubicBezTo>
                  <a:cubicBezTo>
                    <a:pt x="177194" y="46444"/>
                    <a:pt x="175175" y="49473"/>
                    <a:pt x="174165" y="52502"/>
                  </a:cubicBezTo>
                  <a:cubicBezTo>
                    <a:pt x="170127" y="64113"/>
                    <a:pt x="165583" y="76734"/>
                    <a:pt x="161040" y="88345"/>
                  </a:cubicBezTo>
                  <a:cubicBezTo>
                    <a:pt x="168107" y="92383"/>
                    <a:pt x="172651" y="97432"/>
                    <a:pt x="172651" y="103490"/>
                  </a:cubicBezTo>
                  <a:cubicBezTo>
                    <a:pt x="172651" y="112072"/>
                    <a:pt x="166088" y="115605"/>
                    <a:pt x="149933" y="115605"/>
                  </a:cubicBezTo>
                  <a:cubicBezTo>
                    <a:pt x="121158" y="116110"/>
                    <a:pt x="89859" y="118129"/>
                    <a:pt x="55026" y="122168"/>
                  </a:cubicBezTo>
                  <a:cubicBezTo>
                    <a:pt x="52502" y="130750"/>
                    <a:pt x="45435" y="135798"/>
                    <a:pt x="38367" y="135798"/>
                  </a:cubicBezTo>
                  <a:cubicBezTo>
                    <a:pt x="29280" y="135798"/>
                    <a:pt x="20698" y="128731"/>
                    <a:pt x="15650" y="106014"/>
                  </a:cubicBezTo>
                  <a:cubicBezTo>
                    <a:pt x="15650" y="86325"/>
                    <a:pt x="15145" y="82792"/>
                    <a:pt x="12621" y="62599"/>
                  </a:cubicBezTo>
                  <a:cubicBezTo>
                    <a:pt x="9087" y="35843"/>
                    <a:pt x="5049" y="24737"/>
                    <a:pt x="2020" y="18174"/>
                  </a:cubicBezTo>
                  <a:cubicBezTo>
                    <a:pt x="1010" y="15650"/>
                    <a:pt x="0" y="13126"/>
                    <a:pt x="0" y="10097"/>
                  </a:cubicBezTo>
                  <a:cubicBezTo>
                    <a:pt x="505" y="6563"/>
                    <a:pt x="3534" y="5049"/>
                    <a:pt x="7573" y="5049"/>
                  </a:cubicBezTo>
                  <a:cubicBezTo>
                    <a:pt x="14136" y="5049"/>
                    <a:pt x="28271" y="9592"/>
                    <a:pt x="42406" y="17164"/>
                  </a:cubicBezTo>
                  <a:cubicBezTo>
                    <a:pt x="70676" y="13631"/>
                    <a:pt x="95917" y="10602"/>
                    <a:pt x="119139" y="8582"/>
                  </a:cubicBezTo>
                  <a:cubicBezTo>
                    <a:pt x="130750" y="7573"/>
                    <a:pt x="136303" y="5049"/>
                    <a:pt x="143876" y="0"/>
                  </a:cubicBezTo>
                  <a:close/>
                  <a:moveTo>
                    <a:pt x="132265" y="37357"/>
                  </a:moveTo>
                  <a:cubicBezTo>
                    <a:pt x="104499" y="38367"/>
                    <a:pt x="78753" y="41396"/>
                    <a:pt x="48969" y="45435"/>
                  </a:cubicBezTo>
                  <a:lnTo>
                    <a:pt x="53512" y="93393"/>
                  </a:lnTo>
                  <a:cubicBezTo>
                    <a:pt x="76734" y="90869"/>
                    <a:pt x="99451" y="88345"/>
                    <a:pt x="122673" y="86830"/>
                  </a:cubicBezTo>
                  <a:cubicBezTo>
                    <a:pt x="127216" y="69666"/>
                    <a:pt x="130750" y="51493"/>
                    <a:pt x="132265" y="3735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フリーフォーム 79">
              <a:extLst>
                <a:ext uri="{FF2B5EF4-FFF2-40B4-BE49-F238E27FC236}">
                  <a16:creationId xmlns:a16="http://schemas.microsoft.com/office/drawing/2014/main" id="{7C355119-5C98-BF47-AE23-E8430034844D}"/>
                </a:ext>
              </a:extLst>
            </p:cNvPr>
            <p:cNvSpPr/>
            <p:nvPr/>
          </p:nvSpPr>
          <p:spPr>
            <a:xfrm>
              <a:off x="2491168" y="3723052"/>
              <a:ext cx="329146" cy="286740"/>
            </a:xfrm>
            <a:custGeom>
              <a:avLst/>
              <a:gdLst/>
              <a:ahLst/>
              <a:cxnLst/>
              <a:rect l="l" t="t" r="r" b="b"/>
              <a:pathLst>
                <a:path w="329146" h="286740">
                  <a:moveTo>
                    <a:pt x="283712" y="0"/>
                  </a:moveTo>
                  <a:cubicBezTo>
                    <a:pt x="293303" y="1514"/>
                    <a:pt x="301381" y="6058"/>
                    <a:pt x="315516" y="17669"/>
                  </a:cubicBezTo>
                  <a:cubicBezTo>
                    <a:pt x="327127" y="27260"/>
                    <a:pt x="329146" y="32813"/>
                    <a:pt x="329146" y="36852"/>
                  </a:cubicBezTo>
                  <a:cubicBezTo>
                    <a:pt x="329146" y="41395"/>
                    <a:pt x="327631" y="45939"/>
                    <a:pt x="324098" y="50482"/>
                  </a:cubicBezTo>
                  <a:cubicBezTo>
                    <a:pt x="319554" y="56540"/>
                    <a:pt x="318040" y="60579"/>
                    <a:pt x="318040" y="74209"/>
                  </a:cubicBezTo>
                  <a:cubicBezTo>
                    <a:pt x="318040" y="103489"/>
                    <a:pt x="318040" y="151952"/>
                    <a:pt x="317030" y="178203"/>
                  </a:cubicBezTo>
                  <a:cubicBezTo>
                    <a:pt x="316020" y="200920"/>
                    <a:pt x="310467" y="209502"/>
                    <a:pt x="298352" y="209502"/>
                  </a:cubicBezTo>
                  <a:cubicBezTo>
                    <a:pt x="290274" y="209502"/>
                    <a:pt x="283712" y="203444"/>
                    <a:pt x="279168" y="193852"/>
                  </a:cubicBezTo>
                  <a:cubicBezTo>
                    <a:pt x="226162" y="194862"/>
                    <a:pt x="172650" y="196881"/>
                    <a:pt x="120148" y="202434"/>
                  </a:cubicBezTo>
                  <a:lnTo>
                    <a:pt x="119643" y="203949"/>
                  </a:lnTo>
                  <a:cubicBezTo>
                    <a:pt x="126206" y="207483"/>
                    <a:pt x="133779" y="213036"/>
                    <a:pt x="141351" y="220608"/>
                  </a:cubicBezTo>
                  <a:cubicBezTo>
                    <a:pt x="147409" y="226666"/>
                    <a:pt x="151447" y="231714"/>
                    <a:pt x="151447" y="236258"/>
                  </a:cubicBezTo>
                  <a:cubicBezTo>
                    <a:pt x="151447" y="241811"/>
                    <a:pt x="148923" y="245849"/>
                    <a:pt x="140846" y="249383"/>
                  </a:cubicBezTo>
                  <a:cubicBezTo>
                    <a:pt x="104499" y="269071"/>
                    <a:pt x="60579" y="281692"/>
                    <a:pt x="10601" y="286740"/>
                  </a:cubicBezTo>
                  <a:cubicBezTo>
                    <a:pt x="3534" y="286740"/>
                    <a:pt x="0" y="283711"/>
                    <a:pt x="0" y="280682"/>
                  </a:cubicBezTo>
                  <a:cubicBezTo>
                    <a:pt x="0" y="278663"/>
                    <a:pt x="2019" y="276139"/>
                    <a:pt x="6058" y="274624"/>
                  </a:cubicBezTo>
                  <a:cubicBezTo>
                    <a:pt x="43920" y="259985"/>
                    <a:pt x="71180" y="244840"/>
                    <a:pt x="94907" y="226161"/>
                  </a:cubicBezTo>
                  <a:cubicBezTo>
                    <a:pt x="99450" y="222627"/>
                    <a:pt x="101975" y="218084"/>
                    <a:pt x="102479" y="214045"/>
                  </a:cubicBezTo>
                  <a:cubicBezTo>
                    <a:pt x="91373" y="212026"/>
                    <a:pt x="81277" y="198901"/>
                    <a:pt x="78753" y="175679"/>
                  </a:cubicBezTo>
                  <a:cubicBezTo>
                    <a:pt x="81277" y="165582"/>
                    <a:pt x="81782" y="149428"/>
                    <a:pt x="81782" y="131254"/>
                  </a:cubicBezTo>
                  <a:cubicBezTo>
                    <a:pt x="81782" y="48968"/>
                    <a:pt x="80267" y="39881"/>
                    <a:pt x="75219" y="28270"/>
                  </a:cubicBezTo>
                  <a:cubicBezTo>
                    <a:pt x="72695" y="22212"/>
                    <a:pt x="71685" y="19183"/>
                    <a:pt x="71685" y="16659"/>
                  </a:cubicBezTo>
                  <a:cubicBezTo>
                    <a:pt x="71685" y="13630"/>
                    <a:pt x="74209" y="11106"/>
                    <a:pt x="78248" y="11106"/>
                  </a:cubicBezTo>
                  <a:cubicBezTo>
                    <a:pt x="83801" y="11106"/>
                    <a:pt x="96926" y="15144"/>
                    <a:pt x="111566" y="21707"/>
                  </a:cubicBezTo>
                  <a:cubicBezTo>
                    <a:pt x="166592" y="15649"/>
                    <a:pt x="213036" y="10601"/>
                    <a:pt x="257461" y="7067"/>
                  </a:cubicBezTo>
                  <a:cubicBezTo>
                    <a:pt x="266548" y="6562"/>
                    <a:pt x="275634" y="4038"/>
                    <a:pt x="283712" y="0"/>
                  </a:cubicBezTo>
                  <a:close/>
                  <a:moveTo>
                    <a:pt x="276644" y="36852"/>
                  </a:moveTo>
                  <a:cubicBezTo>
                    <a:pt x="228181" y="38871"/>
                    <a:pt x="177194" y="43919"/>
                    <a:pt x="121158" y="50482"/>
                  </a:cubicBezTo>
                  <a:lnTo>
                    <a:pt x="121158" y="74209"/>
                  </a:lnTo>
                  <a:cubicBezTo>
                    <a:pt x="164573" y="69161"/>
                    <a:pt x="205969" y="65627"/>
                    <a:pt x="235753" y="63608"/>
                  </a:cubicBezTo>
                  <a:cubicBezTo>
                    <a:pt x="244840" y="63103"/>
                    <a:pt x="247869" y="62093"/>
                    <a:pt x="254937" y="58559"/>
                  </a:cubicBezTo>
                  <a:cubicBezTo>
                    <a:pt x="262509" y="60579"/>
                    <a:pt x="269072" y="62598"/>
                    <a:pt x="276644" y="66637"/>
                  </a:cubicBezTo>
                  <a:lnTo>
                    <a:pt x="276644" y="36852"/>
                  </a:lnTo>
                  <a:close/>
                  <a:moveTo>
                    <a:pt x="246859" y="89354"/>
                  </a:moveTo>
                  <a:cubicBezTo>
                    <a:pt x="220104" y="89858"/>
                    <a:pt x="173155" y="93897"/>
                    <a:pt x="121158" y="100965"/>
                  </a:cubicBezTo>
                  <a:lnTo>
                    <a:pt x="121158" y="123682"/>
                  </a:lnTo>
                  <a:cubicBezTo>
                    <a:pt x="164573" y="119138"/>
                    <a:pt x="205969" y="116109"/>
                    <a:pt x="235753" y="114090"/>
                  </a:cubicBezTo>
                  <a:cubicBezTo>
                    <a:pt x="244840" y="113585"/>
                    <a:pt x="247869" y="112576"/>
                    <a:pt x="254937" y="109042"/>
                  </a:cubicBezTo>
                  <a:cubicBezTo>
                    <a:pt x="261499" y="111061"/>
                    <a:pt x="268567" y="113080"/>
                    <a:pt x="276139" y="117119"/>
                  </a:cubicBezTo>
                  <a:lnTo>
                    <a:pt x="276139" y="89858"/>
                  </a:lnTo>
                  <a:cubicBezTo>
                    <a:pt x="267557" y="89354"/>
                    <a:pt x="256451" y="89354"/>
                    <a:pt x="246859" y="89354"/>
                  </a:cubicBezTo>
                  <a:close/>
                  <a:moveTo>
                    <a:pt x="246859" y="140341"/>
                  </a:moveTo>
                  <a:cubicBezTo>
                    <a:pt x="226162" y="140846"/>
                    <a:pt x="173660" y="143875"/>
                    <a:pt x="121158" y="150437"/>
                  </a:cubicBezTo>
                  <a:lnTo>
                    <a:pt x="121158" y="173659"/>
                  </a:lnTo>
                  <a:cubicBezTo>
                    <a:pt x="172650" y="169116"/>
                    <a:pt x="224142" y="166592"/>
                    <a:pt x="275634" y="164573"/>
                  </a:cubicBezTo>
                  <a:lnTo>
                    <a:pt x="275634" y="140341"/>
                  </a:lnTo>
                  <a:lnTo>
                    <a:pt x="246859" y="14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フリーフォーム 75">
              <a:extLst>
                <a:ext uri="{FF2B5EF4-FFF2-40B4-BE49-F238E27FC236}">
                  <a16:creationId xmlns:a16="http://schemas.microsoft.com/office/drawing/2014/main" id="{46D0312D-C62A-8745-81A5-7FA52F49C8D7}"/>
                </a:ext>
              </a:extLst>
            </p:cNvPr>
            <p:cNvSpPr/>
            <p:nvPr/>
          </p:nvSpPr>
          <p:spPr>
            <a:xfrm>
              <a:off x="2737018" y="3930030"/>
              <a:ext cx="119138" cy="84306"/>
            </a:xfrm>
            <a:custGeom>
              <a:avLst/>
              <a:gdLst/>
              <a:ahLst/>
              <a:cxnLst/>
              <a:rect l="l" t="t" r="r" b="b"/>
              <a:pathLst>
                <a:path w="119138" h="84306">
                  <a:moveTo>
                    <a:pt x="7572" y="0"/>
                  </a:moveTo>
                  <a:cubicBezTo>
                    <a:pt x="41900" y="4038"/>
                    <a:pt x="74714" y="15145"/>
                    <a:pt x="101470" y="33318"/>
                  </a:cubicBezTo>
                  <a:cubicBezTo>
                    <a:pt x="115100" y="42405"/>
                    <a:pt x="119138" y="50987"/>
                    <a:pt x="119138" y="63608"/>
                  </a:cubicBezTo>
                  <a:cubicBezTo>
                    <a:pt x="119138" y="75219"/>
                    <a:pt x="110052" y="84306"/>
                    <a:pt x="97936" y="84306"/>
                  </a:cubicBezTo>
                  <a:cubicBezTo>
                    <a:pt x="88344" y="84306"/>
                    <a:pt x="79257" y="78248"/>
                    <a:pt x="70675" y="69666"/>
                  </a:cubicBezTo>
                  <a:cubicBezTo>
                    <a:pt x="53006" y="51492"/>
                    <a:pt x="27260" y="29280"/>
                    <a:pt x="5553" y="13125"/>
                  </a:cubicBezTo>
                  <a:cubicBezTo>
                    <a:pt x="1514" y="9592"/>
                    <a:pt x="0" y="7067"/>
                    <a:pt x="0" y="4543"/>
                  </a:cubicBezTo>
                  <a:cubicBezTo>
                    <a:pt x="0" y="1010"/>
                    <a:pt x="3534" y="0"/>
                    <a:pt x="75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3" name="フリーフォーム 72">
            <a:extLst>
              <a:ext uri="{FF2B5EF4-FFF2-40B4-BE49-F238E27FC236}">
                <a16:creationId xmlns:a16="http://schemas.microsoft.com/office/drawing/2014/main" id="{48DF926E-0E75-944E-A07C-9F33DD7DBDCC}"/>
              </a:ext>
            </a:extLst>
          </p:cNvPr>
          <p:cNvSpPr/>
          <p:nvPr/>
        </p:nvSpPr>
        <p:spPr>
          <a:xfrm>
            <a:off x="2297826" y="3999607"/>
            <a:ext cx="455033" cy="470562"/>
          </a:xfrm>
          <a:custGeom>
            <a:avLst/>
            <a:gdLst/>
            <a:ahLst/>
            <a:cxnLst/>
            <a:rect l="l" t="t" r="r" b="b"/>
            <a:pathLst>
              <a:path w="455033" h="470562">
                <a:moveTo>
                  <a:pt x="120391" y="0"/>
                </a:moveTo>
                <a:cubicBezTo>
                  <a:pt x="158942" y="10591"/>
                  <a:pt x="178217" y="19876"/>
                  <a:pt x="178217" y="27854"/>
                </a:cubicBezTo>
                <a:cubicBezTo>
                  <a:pt x="178217" y="35079"/>
                  <a:pt x="170928" y="39936"/>
                  <a:pt x="156348" y="42424"/>
                </a:cubicBezTo>
                <a:cubicBezTo>
                  <a:pt x="147156" y="61271"/>
                  <a:pt x="139492" y="73915"/>
                  <a:pt x="133355" y="80358"/>
                </a:cubicBezTo>
                <a:lnTo>
                  <a:pt x="363702" y="80358"/>
                </a:lnTo>
                <a:cubicBezTo>
                  <a:pt x="378163" y="62610"/>
                  <a:pt x="387655" y="53736"/>
                  <a:pt x="392176" y="53736"/>
                </a:cubicBezTo>
                <a:cubicBezTo>
                  <a:pt x="396187" y="53736"/>
                  <a:pt x="406693" y="60706"/>
                  <a:pt x="423693" y="74646"/>
                </a:cubicBezTo>
                <a:cubicBezTo>
                  <a:pt x="433412" y="82382"/>
                  <a:pt x="438271" y="88641"/>
                  <a:pt x="438271" y="93422"/>
                </a:cubicBezTo>
                <a:cubicBezTo>
                  <a:pt x="438271" y="99667"/>
                  <a:pt x="434163" y="102789"/>
                  <a:pt x="425946" y="102789"/>
                </a:cubicBezTo>
                <a:lnTo>
                  <a:pt x="268189" y="102789"/>
                </a:lnTo>
                <a:lnTo>
                  <a:pt x="268189" y="184379"/>
                </a:lnTo>
                <a:lnTo>
                  <a:pt x="342087" y="184379"/>
                </a:lnTo>
                <a:cubicBezTo>
                  <a:pt x="356056" y="167946"/>
                  <a:pt x="365193" y="159730"/>
                  <a:pt x="369499" y="159730"/>
                </a:cubicBezTo>
                <a:cubicBezTo>
                  <a:pt x="373638" y="159730"/>
                  <a:pt x="383827" y="166055"/>
                  <a:pt x="400068" y="178706"/>
                </a:cubicBezTo>
                <a:cubicBezTo>
                  <a:pt x="409432" y="186275"/>
                  <a:pt x="414114" y="192357"/>
                  <a:pt x="414114" y="196951"/>
                </a:cubicBezTo>
                <a:cubicBezTo>
                  <a:pt x="414114" y="203524"/>
                  <a:pt x="410170" y="206810"/>
                  <a:pt x="402283" y="206810"/>
                </a:cubicBezTo>
                <a:lnTo>
                  <a:pt x="268189" y="206810"/>
                </a:lnTo>
                <a:lnTo>
                  <a:pt x="268189" y="304670"/>
                </a:lnTo>
                <a:lnTo>
                  <a:pt x="378715" y="304670"/>
                </a:lnTo>
                <a:cubicBezTo>
                  <a:pt x="393998" y="286429"/>
                  <a:pt x="403908" y="277308"/>
                  <a:pt x="408445" y="277308"/>
                </a:cubicBezTo>
                <a:cubicBezTo>
                  <a:pt x="412117" y="277308"/>
                  <a:pt x="422726" y="284431"/>
                  <a:pt x="440274" y="298677"/>
                </a:cubicBezTo>
                <a:cubicBezTo>
                  <a:pt x="450113" y="306624"/>
                  <a:pt x="455033" y="312976"/>
                  <a:pt x="455033" y="317734"/>
                </a:cubicBezTo>
                <a:cubicBezTo>
                  <a:pt x="455033" y="323978"/>
                  <a:pt x="450925" y="327101"/>
                  <a:pt x="442708" y="327101"/>
                </a:cubicBezTo>
                <a:lnTo>
                  <a:pt x="268189" y="327101"/>
                </a:lnTo>
                <a:cubicBezTo>
                  <a:pt x="268353" y="355530"/>
                  <a:pt x="268654" y="383782"/>
                  <a:pt x="269094" y="411857"/>
                </a:cubicBezTo>
                <a:cubicBezTo>
                  <a:pt x="269476" y="437683"/>
                  <a:pt x="269667" y="450431"/>
                  <a:pt x="269667" y="450102"/>
                </a:cubicBezTo>
                <a:cubicBezTo>
                  <a:pt x="269667" y="463742"/>
                  <a:pt x="261204" y="470562"/>
                  <a:pt x="244278" y="470562"/>
                </a:cubicBezTo>
                <a:cubicBezTo>
                  <a:pt x="230968" y="470562"/>
                  <a:pt x="224312" y="464728"/>
                  <a:pt x="224312" y="453060"/>
                </a:cubicBezTo>
                <a:lnTo>
                  <a:pt x="226284" y="327101"/>
                </a:lnTo>
                <a:lnTo>
                  <a:pt x="45849" y="327101"/>
                </a:lnTo>
                <a:cubicBezTo>
                  <a:pt x="34119" y="327101"/>
                  <a:pt x="20906" y="327922"/>
                  <a:pt x="6209" y="329566"/>
                </a:cubicBezTo>
                <a:lnTo>
                  <a:pt x="0" y="301219"/>
                </a:lnTo>
                <a:cubicBezTo>
                  <a:pt x="18557" y="303519"/>
                  <a:pt x="33839" y="304670"/>
                  <a:pt x="45849" y="304670"/>
                </a:cubicBezTo>
                <a:lnTo>
                  <a:pt x="91943" y="304670"/>
                </a:lnTo>
                <a:lnTo>
                  <a:pt x="91943" y="235158"/>
                </a:lnTo>
                <a:cubicBezTo>
                  <a:pt x="91943" y="213117"/>
                  <a:pt x="91040" y="189946"/>
                  <a:pt x="89232" y="165645"/>
                </a:cubicBezTo>
                <a:cubicBezTo>
                  <a:pt x="106577" y="170896"/>
                  <a:pt x="121305" y="177141"/>
                  <a:pt x="133416" y="184379"/>
                </a:cubicBezTo>
                <a:lnTo>
                  <a:pt x="226284" y="184379"/>
                </a:lnTo>
                <a:lnTo>
                  <a:pt x="226284" y="102789"/>
                </a:lnTo>
                <a:lnTo>
                  <a:pt x="122990" y="102789"/>
                </a:lnTo>
                <a:cubicBezTo>
                  <a:pt x="96744" y="144080"/>
                  <a:pt x="63253" y="179537"/>
                  <a:pt x="22520" y="209160"/>
                </a:cubicBezTo>
                <a:cubicBezTo>
                  <a:pt x="21382" y="209730"/>
                  <a:pt x="20203" y="210015"/>
                  <a:pt x="18980" y="210015"/>
                </a:cubicBezTo>
                <a:cubicBezTo>
                  <a:pt x="12736" y="210015"/>
                  <a:pt x="9613" y="206975"/>
                  <a:pt x="9614" y="200894"/>
                </a:cubicBezTo>
                <a:cubicBezTo>
                  <a:pt x="9613" y="199539"/>
                  <a:pt x="10078" y="198164"/>
                  <a:pt x="11008" y="196769"/>
                </a:cubicBezTo>
                <a:cubicBezTo>
                  <a:pt x="31403" y="175879"/>
                  <a:pt x="50971" y="150360"/>
                  <a:pt x="69713" y="120213"/>
                </a:cubicBezTo>
                <a:cubicBezTo>
                  <a:pt x="85180" y="95304"/>
                  <a:pt x="97541" y="71322"/>
                  <a:pt x="106795" y="48267"/>
                </a:cubicBezTo>
                <a:cubicBezTo>
                  <a:pt x="113376" y="31890"/>
                  <a:pt x="117908" y="15801"/>
                  <a:pt x="120391" y="0"/>
                </a:cubicBezTo>
                <a:close/>
                <a:moveTo>
                  <a:pt x="132862" y="206810"/>
                </a:moveTo>
                <a:lnTo>
                  <a:pt x="132862" y="304670"/>
                </a:lnTo>
                <a:lnTo>
                  <a:pt x="226284" y="304670"/>
                </a:lnTo>
                <a:lnTo>
                  <a:pt x="226284" y="206810"/>
                </a:lnTo>
                <a:lnTo>
                  <a:pt x="132862" y="206810"/>
                </a:ln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>
            <a:extLst>
              <a:ext uri="{FF2B5EF4-FFF2-40B4-BE49-F238E27FC236}">
                <a16:creationId xmlns:a16="http://schemas.microsoft.com/office/drawing/2014/main" id="{1FDD7FA4-E08B-B947-96C1-8F0B4E40D956}"/>
              </a:ext>
            </a:extLst>
          </p:cNvPr>
          <p:cNvSpPr/>
          <p:nvPr/>
        </p:nvSpPr>
        <p:spPr>
          <a:xfrm>
            <a:off x="1018756" y="4727025"/>
            <a:ext cx="468836" cy="423482"/>
          </a:xfrm>
          <a:custGeom>
            <a:avLst/>
            <a:gdLst/>
            <a:ahLst/>
            <a:cxnLst/>
            <a:rect l="l" t="t" r="r" b="b"/>
            <a:pathLst>
              <a:path w="468836" h="423482">
                <a:moveTo>
                  <a:pt x="407212" y="0"/>
                </a:moveTo>
                <a:cubicBezTo>
                  <a:pt x="410712" y="0"/>
                  <a:pt x="421662" y="7326"/>
                  <a:pt x="440062" y="21977"/>
                </a:cubicBezTo>
                <a:cubicBezTo>
                  <a:pt x="450864" y="30851"/>
                  <a:pt x="456265" y="37494"/>
                  <a:pt x="456265" y="41905"/>
                </a:cubicBezTo>
                <a:cubicBezTo>
                  <a:pt x="456265" y="48478"/>
                  <a:pt x="452157" y="51765"/>
                  <a:pt x="443940" y="51765"/>
                </a:cubicBezTo>
                <a:lnTo>
                  <a:pt x="265477" y="51765"/>
                </a:lnTo>
                <a:lnTo>
                  <a:pt x="265477" y="201142"/>
                </a:lnTo>
                <a:lnTo>
                  <a:pt x="347710" y="201142"/>
                </a:lnTo>
                <a:cubicBezTo>
                  <a:pt x="363979" y="181586"/>
                  <a:pt x="374200" y="171809"/>
                  <a:pt x="378372" y="171809"/>
                </a:cubicBezTo>
                <a:cubicBezTo>
                  <a:pt x="381800" y="171809"/>
                  <a:pt x="393221" y="180238"/>
                  <a:pt x="412635" y="197098"/>
                </a:cubicBezTo>
                <a:cubicBezTo>
                  <a:pt x="421509" y="203756"/>
                  <a:pt x="425946" y="209294"/>
                  <a:pt x="425946" y="213713"/>
                </a:cubicBezTo>
                <a:cubicBezTo>
                  <a:pt x="425946" y="220286"/>
                  <a:pt x="422002" y="223573"/>
                  <a:pt x="414114" y="223573"/>
                </a:cubicBezTo>
                <a:lnTo>
                  <a:pt x="265477" y="223573"/>
                </a:lnTo>
                <a:lnTo>
                  <a:pt x="265477" y="398092"/>
                </a:lnTo>
                <a:lnTo>
                  <a:pt x="385232" y="398092"/>
                </a:lnTo>
                <a:cubicBezTo>
                  <a:pt x="402486" y="377880"/>
                  <a:pt x="413346" y="367773"/>
                  <a:pt x="417812" y="367773"/>
                </a:cubicBezTo>
                <a:cubicBezTo>
                  <a:pt x="421304" y="367773"/>
                  <a:pt x="432872" y="375528"/>
                  <a:pt x="452518" y="391036"/>
                </a:cubicBezTo>
                <a:cubicBezTo>
                  <a:pt x="463397" y="399664"/>
                  <a:pt x="468836" y="406288"/>
                  <a:pt x="468836" y="410910"/>
                </a:cubicBezTo>
                <a:cubicBezTo>
                  <a:pt x="468836" y="417319"/>
                  <a:pt x="464892" y="420524"/>
                  <a:pt x="457005" y="420524"/>
                </a:cubicBezTo>
                <a:lnTo>
                  <a:pt x="51764" y="420524"/>
                </a:lnTo>
                <a:cubicBezTo>
                  <a:pt x="39542" y="420524"/>
                  <a:pt x="24353" y="421510"/>
                  <a:pt x="6197" y="423482"/>
                </a:cubicBezTo>
                <a:lnTo>
                  <a:pt x="0" y="395134"/>
                </a:lnTo>
                <a:cubicBezTo>
                  <a:pt x="17804" y="397106"/>
                  <a:pt x="35059" y="398092"/>
                  <a:pt x="51764" y="398092"/>
                </a:cubicBezTo>
                <a:lnTo>
                  <a:pt x="91943" y="398092"/>
                </a:lnTo>
                <a:lnTo>
                  <a:pt x="91943" y="224312"/>
                </a:lnTo>
                <a:cubicBezTo>
                  <a:pt x="91943" y="181884"/>
                  <a:pt x="91039" y="152387"/>
                  <a:pt x="89232" y="135820"/>
                </a:cubicBezTo>
                <a:cubicBezTo>
                  <a:pt x="116390" y="138395"/>
                  <a:pt x="133901" y="141088"/>
                  <a:pt x="141766" y="143897"/>
                </a:cubicBezTo>
                <a:cubicBezTo>
                  <a:pt x="148319" y="146082"/>
                  <a:pt x="151595" y="149716"/>
                  <a:pt x="151595" y="154800"/>
                </a:cubicBezTo>
                <a:cubicBezTo>
                  <a:pt x="151595" y="161795"/>
                  <a:pt x="145844" y="167510"/>
                  <a:pt x="134340" y="171947"/>
                </a:cubicBezTo>
                <a:lnTo>
                  <a:pt x="134340" y="398092"/>
                </a:lnTo>
                <a:lnTo>
                  <a:pt x="223079" y="398092"/>
                </a:lnTo>
                <a:lnTo>
                  <a:pt x="223079" y="51765"/>
                </a:lnTo>
                <a:lnTo>
                  <a:pt x="71977" y="51765"/>
                </a:lnTo>
                <a:cubicBezTo>
                  <a:pt x="57726" y="51765"/>
                  <a:pt x="43168" y="52751"/>
                  <a:pt x="28301" y="54723"/>
                </a:cubicBezTo>
                <a:lnTo>
                  <a:pt x="21199" y="26376"/>
                </a:lnTo>
                <a:cubicBezTo>
                  <a:pt x="39478" y="28348"/>
                  <a:pt x="56404" y="29334"/>
                  <a:pt x="71977" y="29334"/>
                </a:cubicBezTo>
                <a:lnTo>
                  <a:pt x="375587" y="29334"/>
                </a:lnTo>
                <a:cubicBezTo>
                  <a:pt x="392678" y="9778"/>
                  <a:pt x="403219" y="0"/>
                  <a:pt x="407212" y="0"/>
                </a:cubicBez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37837C70-826B-704B-BC3D-6251D3312CE0}"/>
              </a:ext>
            </a:extLst>
          </p:cNvPr>
          <p:cNvGrpSpPr/>
          <p:nvPr/>
        </p:nvGrpSpPr>
        <p:grpSpPr>
          <a:xfrm>
            <a:off x="1780676" y="4001826"/>
            <a:ext cx="483627" cy="470809"/>
            <a:chOff x="321394" y="4448790"/>
            <a:chExt cx="483627" cy="470809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72" name="フリーフォーム 71">
              <a:extLst>
                <a:ext uri="{FF2B5EF4-FFF2-40B4-BE49-F238E27FC236}">
                  <a16:creationId xmlns:a16="http://schemas.microsoft.com/office/drawing/2014/main" id="{8A402A94-F24C-B74A-B7F0-AC4407B67083}"/>
                </a:ext>
              </a:extLst>
            </p:cNvPr>
            <p:cNvSpPr/>
            <p:nvPr/>
          </p:nvSpPr>
          <p:spPr>
            <a:xfrm>
              <a:off x="329529" y="4448790"/>
              <a:ext cx="250440" cy="204099"/>
            </a:xfrm>
            <a:custGeom>
              <a:avLst/>
              <a:gdLst/>
              <a:ahLst/>
              <a:cxnLst/>
              <a:rect l="l" t="t" r="r" b="b"/>
              <a:pathLst>
                <a:path w="250440" h="204099">
                  <a:moveTo>
                    <a:pt x="96873" y="0"/>
                  </a:moveTo>
                  <a:cubicBezTo>
                    <a:pt x="122162" y="2404"/>
                    <a:pt x="137907" y="4559"/>
                    <a:pt x="144108" y="6467"/>
                  </a:cubicBezTo>
                  <a:cubicBezTo>
                    <a:pt x="151729" y="9096"/>
                    <a:pt x="155539" y="12939"/>
                    <a:pt x="155539" y="17994"/>
                  </a:cubicBezTo>
                  <a:cubicBezTo>
                    <a:pt x="155539" y="23548"/>
                    <a:pt x="149952" y="28790"/>
                    <a:pt x="138777" y="33720"/>
                  </a:cubicBezTo>
                  <a:lnTo>
                    <a:pt x="138777" y="68033"/>
                  </a:lnTo>
                  <a:lnTo>
                    <a:pt x="180793" y="68033"/>
                  </a:lnTo>
                  <a:cubicBezTo>
                    <a:pt x="191968" y="54229"/>
                    <a:pt x="199490" y="47328"/>
                    <a:pt x="203359" y="47328"/>
                  </a:cubicBezTo>
                  <a:cubicBezTo>
                    <a:pt x="206790" y="47328"/>
                    <a:pt x="215910" y="53545"/>
                    <a:pt x="230721" y="65980"/>
                  </a:cubicBezTo>
                  <a:cubicBezTo>
                    <a:pt x="237458" y="71260"/>
                    <a:pt x="240827" y="76134"/>
                    <a:pt x="240827" y="80605"/>
                  </a:cubicBezTo>
                  <a:cubicBezTo>
                    <a:pt x="240827" y="87178"/>
                    <a:pt x="236883" y="90464"/>
                    <a:pt x="228995" y="90464"/>
                  </a:cubicBezTo>
                  <a:lnTo>
                    <a:pt x="164909" y="90464"/>
                  </a:lnTo>
                  <a:lnTo>
                    <a:pt x="195764" y="101680"/>
                  </a:lnTo>
                  <a:cubicBezTo>
                    <a:pt x="204279" y="106035"/>
                    <a:pt x="208536" y="110102"/>
                    <a:pt x="208536" y="113882"/>
                  </a:cubicBezTo>
                  <a:cubicBezTo>
                    <a:pt x="208536" y="121867"/>
                    <a:pt x="202074" y="126321"/>
                    <a:pt x="189151" y="127243"/>
                  </a:cubicBezTo>
                  <a:cubicBezTo>
                    <a:pt x="174171" y="151276"/>
                    <a:pt x="160585" y="168432"/>
                    <a:pt x="148391" y="178710"/>
                  </a:cubicBezTo>
                  <a:lnTo>
                    <a:pt x="186251" y="178710"/>
                  </a:lnTo>
                  <a:cubicBezTo>
                    <a:pt x="198247" y="164249"/>
                    <a:pt x="206497" y="157019"/>
                    <a:pt x="211001" y="157019"/>
                  </a:cubicBezTo>
                  <a:cubicBezTo>
                    <a:pt x="214167" y="157019"/>
                    <a:pt x="223024" y="162771"/>
                    <a:pt x="237572" y="174277"/>
                  </a:cubicBezTo>
                  <a:cubicBezTo>
                    <a:pt x="246151" y="181182"/>
                    <a:pt x="250440" y="187014"/>
                    <a:pt x="250440" y="191775"/>
                  </a:cubicBezTo>
                  <a:cubicBezTo>
                    <a:pt x="250440" y="198019"/>
                    <a:pt x="246496" y="201141"/>
                    <a:pt x="238608" y="201141"/>
                  </a:cubicBezTo>
                  <a:lnTo>
                    <a:pt x="40672" y="201141"/>
                  </a:lnTo>
                  <a:cubicBezTo>
                    <a:pt x="33762" y="201141"/>
                    <a:pt x="22279" y="202127"/>
                    <a:pt x="6224" y="204099"/>
                  </a:cubicBezTo>
                  <a:lnTo>
                    <a:pt x="0" y="175752"/>
                  </a:lnTo>
                  <a:cubicBezTo>
                    <a:pt x="15182" y="177724"/>
                    <a:pt x="28740" y="178710"/>
                    <a:pt x="40672" y="178710"/>
                  </a:cubicBezTo>
                  <a:lnTo>
                    <a:pt x="129399" y="178710"/>
                  </a:lnTo>
                  <a:cubicBezTo>
                    <a:pt x="138504" y="158153"/>
                    <a:pt x="145960" y="138621"/>
                    <a:pt x="151768" y="120113"/>
                  </a:cubicBezTo>
                  <a:cubicBezTo>
                    <a:pt x="153206" y="115388"/>
                    <a:pt x="154399" y="110328"/>
                    <a:pt x="155346" y="104935"/>
                  </a:cubicBezTo>
                  <a:lnTo>
                    <a:pt x="157117" y="90464"/>
                  </a:lnTo>
                  <a:lnTo>
                    <a:pt x="52750" y="90464"/>
                  </a:lnTo>
                  <a:cubicBezTo>
                    <a:pt x="43378" y="90464"/>
                    <a:pt x="32161" y="91450"/>
                    <a:pt x="19099" y="93422"/>
                  </a:cubicBezTo>
                  <a:lnTo>
                    <a:pt x="12571" y="64582"/>
                  </a:lnTo>
                  <a:cubicBezTo>
                    <a:pt x="27076" y="66883"/>
                    <a:pt x="40304" y="68033"/>
                    <a:pt x="52257" y="68033"/>
                  </a:cubicBezTo>
                  <a:lnTo>
                    <a:pt x="98845" y="68033"/>
                  </a:lnTo>
                  <a:lnTo>
                    <a:pt x="98845" y="40672"/>
                  </a:lnTo>
                  <a:cubicBezTo>
                    <a:pt x="98845" y="28923"/>
                    <a:pt x="98188" y="15365"/>
                    <a:pt x="968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フリーフォーム 69">
              <a:extLst>
                <a:ext uri="{FF2B5EF4-FFF2-40B4-BE49-F238E27FC236}">
                  <a16:creationId xmlns:a16="http://schemas.microsoft.com/office/drawing/2014/main" id="{0719C030-E7F1-FB49-9425-F492744CF718}"/>
                </a:ext>
              </a:extLst>
            </p:cNvPr>
            <p:cNvSpPr/>
            <p:nvPr/>
          </p:nvSpPr>
          <p:spPr>
            <a:xfrm>
              <a:off x="504048" y="4454705"/>
              <a:ext cx="300973" cy="462428"/>
            </a:xfrm>
            <a:custGeom>
              <a:avLst/>
              <a:gdLst/>
              <a:ahLst/>
              <a:cxnLst/>
              <a:rect l="l" t="t" r="r" b="b"/>
              <a:pathLst>
                <a:path w="300973" h="462428">
                  <a:moveTo>
                    <a:pt x="228880" y="0"/>
                  </a:moveTo>
                  <a:cubicBezTo>
                    <a:pt x="257551" y="18215"/>
                    <a:pt x="271886" y="30458"/>
                    <a:pt x="271886" y="36728"/>
                  </a:cubicBezTo>
                  <a:cubicBezTo>
                    <a:pt x="271886" y="43466"/>
                    <a:pt x="266710" y="46834"/>
                    <a:pt x="256357" y="46834"/>
                  </a:cubicBezTo>
                  <a:cubicBezTo>
                    <a:pt x="251961" y="46834"/>
                    <a:pt x="247561" y="46341"/>
                    <a:pt x="243158" y="45356"/>
                  </a:cubicBezTo>
                  <a:cubicBezTo>
                    <a:pt x="203939" y="66870"/>
                    <a:pt x="163641" y="81375"/>
                    <a:pt x="122263" y="88870"/>
                  </a:cubicBezTo>
                  <a:lnTo>
                    <a:pt x="122263" y="159730"/>
                  </a:lnTo>
                  <a:lnTo>
                    <a:pt x="232162" y="159730"/>
                  </a:lnTo>
                  <a:cubicBezTo>
                    <a:pt x="245965" y="143625"/>
                    <a:pt x="254770" y="135573"/>
                    <a:pt x="258575" y="135573"/>
                  </a:cubicBezTo>
                  <a:cubicBezTo>
                    <a:pt x="262622" y="135573"/>
                    <a:pt x="272515" y="142319"/>
                    <a:pt x="288255" y="155809"/>
                  </a:cubicBezTo>
                  <a:cubicBezTo>
                    <a:pt x="296733" y="162711"/>
                    <a:pt x="300973" y="168373"/>
                    <a:pt x="300973" y="172794"/>
                  </a:cubicBezTo>
                  <a:cubicBezTo>
                    <a:pt x="300973" y="179039"/>
                    <a:pt x="296946" y="182161"/>
                    <a:pt x="288894" y="182161"/>
                  </a:cubicBezTo>
                  <a:lnTo>
                    <a:pt x="222833" y="182161"/>
                  </a:lnTo>
                  <a:lnTo>
                    <a:pt x="222833" y="316009"/>
                  </a:lnTo>
                  <a:lnTo>
                    <a:pt x="223819" y="442954"/>
                  </a:lnTo>
                  <a:cubicBezTo>
                    <a:pt x="223819" y="455937"/>
                    <a:pt x="215192" y="462428"/>
                    <a:pt x="197937" y="462428"/>
                  </a:cubicBezTo>
                  <a:cubicBezTo>
                    <a:pt x="185612" y="462428"/>
                    <a:pt x="179450" y="456733"/>
                    <a:pt x="179450" y="445342"/>
                  </a:cubicBezTo>
                  <a:lnTo>
                    <a:pt x="181915" y="330306"/>
                  </a:lnTo>
                  <a:lnTo>
                    <a:pt x="181915" y="182161"/>
                  </a:lnTo>
                  <a:lnTo>
                    <a:pt x="121573" y="182161"/>
                  </a:lnTo>
                  <a:cubicBezTo>
                    <a:pt x="120323" y="234344"/>
                    <a:pt x="114389" y="279360"/>
                    <a:pt x="103772" y="317210"/>
                  </a:cubicBezTo>
                  <a:cubicBezTo>
                    <a:pt x="96076" y="345912"/>
                    <a:pt x="84744" y="371111"/>
                    <a:pt x="69774" y="392808"/>
                  </a:cubicBezTo>
                  <a:cubicBezTo>
                    <a:pt x="56191" y="412764"/>
                    <a:pt x="37848" y="432382"/>
                    <a:pt x="14744" y="451663"/>
                  </a:cubicBezTo>
                  <a:cubicBezTo>
                    <a:pt x="13647" y="452759"/>
                    <a:pt x="12102" y="453307"/>
                    <a:pt x="10107" y="453307"/>
                  </a:cubicBezTo>
                  <a:cubicBezTo>
                    <a:pt x="3369" y="453307"/>
                    <a:pt x="0" y="450185"/>
                    <a:pt x="0" y="443940"/>
                  </a:cubicBezTo>
                  <a:cubicBezTo>
                    <a:pt x="0" y="441419"/>
                    <a:pt x="777" y="439771"/>
                    <a:pt x="2330" y="438995"/>
                  </a:cubicBezTo>
                  <a:cubicBezTo>
                    <a:pt x="22723" y="414962"/>
                    <a:pt x="38179" y="391375"/>
                    <a:pt x="48699" y="368235"/>
                  </a:cubicBezTo>
                  <a:cubicBezTo>
                    <a:pt x="57796" y="348580"/>
                    <a:pt x="64739" y="325703"/>
                    <a:pt x="69528" y="299605"/>
                  </a:cubicBezTo>
                  <a:cubicBezTo>
                    <a:pt x="77405" y="262946"/>
                    <a:pt x="81344" y="212788"/>
                    <a:pt x="81344" y="149131"/>
                  </a:cubicBezTo>
                  <a:cubicBezTo>
                    <a:pt x="81344" y="103036"/>
                    <a:pt x="80358" y="70005"/>
                    <a:pt x="78386" y="50039"/>
                  </a:cubicBezTo>
                  <a:cubicBezTo>
                    <a:pt x="98185" y="56846"/>
                    <a:pt x="112576" y="62926"/>
                    <a:pt x="121558" y="68280"/>
                  </a:cubicBezTo>
                  <a:cubicBezTo>
                    <a:pt x="149414" y="58453"/>
                    <a:pt x="180954" y="41774"/>
                    <a:pt x="216178" y="18241"/>
                  </a:cubicBezTo>
                  <a:cubicBezTo>
                    <a:pt x="215821" y="15047"/>
                    <a:pt x="220055" y="8966"/>
                    <a:pt x="2288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フリーフォーム 63">
              <a:extLst>
                <a:ext uri="{FF2B5EF4-FFF2-40B4-BE49-F238E27FC236}">
                  <a16:creationId xmlns:a16="http://schemas.microsoft.com/office/drawing/2014/main" id="{9D7326FA-3FD5-E147-A47F-397A54864C80}"/>
                </a:ext>
              </a:extLst>
            </p:cNvPr>
            <p:cNvSpPr/>
            <p:nvPr/>
          </p:nvSpPr>
          <p:spPr>
            <a:xfrm>
              <a:off x="374884" y="4542211"/>
              <a:ext cx="55955" cy="85042"/>
            </a:xfrm>
            <a:custGeom>
              <a:avLst/>
              <a:gdLst/>
              <a:ahLst/>
              <a:cxnLst/>
              <a:rect l="l" t="t" r="r" b="b"/>
              <a:pathLst>
                <a:path w="55955" h="85042">
                  <a:moveTo>
                    <a:pt x="7641" y="0"/>
                  </a:moveTo>
                  <a:cubicBezTo>
                    <a:pt x="8597" y="0"/>
                    <a:pt x="9839" y="256"/>
                    <a:pt x="11370" y="767"/>
                  </a:cubicBezTo>
                  <a:cubicBezTo>
                    <a:pt x="25007" y="8282"/>
                    <a:pt x="36067" y="17841"/>
                    <a:pt x="44550" y="29441"/>
                  </a:cubicBezTo>
                  <a:cubicBezTo>
                    <a:pt x="52153" y="39941"/>
                    <a:pt x="55955" y="49600"/>
                    <a:pt x="55955" y="58420"/>
                  </a:cubicBezTo>
                  <a:cubicBezTo>
                    <a:pt x="55955" y="66097"/>
                    <a:pt x="53825" y="72573"/>
                    <a:pt x="49565" y="77847"/>
                  </a:cubicBezTo>
                  <a:cubicBezTo>
                    <a:pt x="45642" y="82644"/>
                    <a:pt x="40870" y="85042"/>
                    <a:pt x="35249" y="85042"/>
                  </a:cubicBezTo>
                  <a:cubicBezTo>
                    <a:pt x="28930" y="85042"/>
                    <a:pt x="24236" y="82532"/>
                    <a:pt x="21168" y="77512"/>
                  </a:cubicBezTo>
                  <a:cubicBezTo>
                    <a:pt x="19288" y="74605"/>
                    <a:pt x="18008" y="69315"/>
                    <a:pt x="17328" y="61640"/>
                  </a:cubicBezTo>
                  <a:cubicBezTo>
                    <a:pt x="15382" y="44455"/>
                    <a:pt x="9606" y="26997"/>
                    <a:pt x="0" y="9267"/>
                  </a:cubicBezTo>
                  <a:cubicBezTo>
                    <a:pt x="0" y="8184"/>
                    <a:pt x="0" y="7477"/>
                    <a:pt x="0" y="7149"/>
                  </a:cubicBezTo>
                  <a:cubicBezTo>
                    <a:pt x="0" y="2383"/>
                    <a:pt x="2547" y="0"/>
                    <a:pt x="764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 58">
              <a:extLst>
                <a:ext uri="{FF2B5EF4-FFF2-40B4-BE49-F238E27FC236}">
                  <a16:creationId xmlns:a16="http://schemas.microsoft.com/office/drawing/2014/main" id="{94859B1A-5466-4B41-A88D-161A2EFF9D79}"/>
                </a:ext>
              </a:extLst>
            </p:cNvPr>
            <p:cNvSpPr/>
            <p:nvPr/>
          </p:nvSpPr>
          <p:spPr>
            <a:xfrm>
              <a:off x="321394" y="4652150"/>
              <a:ext cx="250934" cy="267449"/>
            </a:xfrm>
            <a:custGeom>
              <a:avLst/>
              <a:gdLst/>
              <a:ahLst/>
              <a:cxnLst/>
              <a:rect l="l" t="t" r="r" b="b"/>
              <a:pathLst>
                <a:path w="250934" h="267449">
                  <a:moveTo>
                    <a:pt x="105008" y="0"/>
                  </a:moveTo>
                  <a:cubicBezTo>
                    <a:pt x="141325" y="3679"/>
                    <a:pt x="159484" y="9513"/>
                    <a:pt x="159484" y="17501"/>
                  </a:cubicBezTo>
                  <a:cubicBezTo>
                    <a:pt x="159484" y="22821"/>
                    <a:pt x="154800" y="27700"/>
                    <a:pt x="145433" y="32137"/>
                  </a:cubicBezTo>
                  <a:lnTo>
                    <a:pt x="145433" y="52011"/>
                  </a:lnTo>
                  <a:lnTo>
                    <a:pt x="188443" y="52011"/>
                  </a:lnTo>
                  <a:cubicBezTo>
                    <a:pt x="199946" y="37878"/>
                    <a:pt x="207794" y="30812"/>
                    <a:pt x="211987" y="30812"/>
                  </a:cubicBezTo>
                  <a:cubicBezTo>
                    <a:pt x="215980" y="30812"/>
                    <a:pt x="225029" y="36420"/>
                    <a:pt x="239133" y="47635"/>
                  </a:cubicBezTo>
                  <a:cubicBezTo>
                    <a:pt x="247000" y="54016"/>
                    <a:pt x="250934" y="59829"/>
                    <a:pt x="250934" y="65075"/>
                  </a:cubicBezTo>
                  <a:cubicBezTo>
                    <a:pt x="250934" y="71320"/>
                    <a:pt x="246990" y="74442"/>
                    <a:pt x="239102" y="74442"/>
                  </a:cubicBezTo>
                  <a:lnTo>
                    <a:pt x="145433" y="74442"/>
                  </a:lnTo>
                  <a:lnTo>
                    <a:pt x="145433" y="88088"/>
                  </a:lnTo>
                  <a:cubicBezTo>
                    <a:pt x="168422" y="94679"/>
                    <a:pt x="186727" y="103934"/>
                    <a:pt x="200348" y="115853"/>
                  </a:cubicBezTo>
                  <a:cubicBezTo>
                    <a:pt x="212216" y="126260"/>
                    <a:pt x="218150" y="137024"/>
                    <a:pt x="218150" y="148144"/>
                  </a:cubicBezTo>
                  <a:cubicBezTo>
                    <a:pt x="218150" y="162605"/>
                    <a:pt x="211905" y="169836"/>
                    <a:pt x="199416" y="169836"/>
                  </a:cubicBezTo>
                  <a:cubicBezTo>
                    <a:pt x="191556" y="169836"/>
                    <a:pt x="184480" y="163160"/>
                    <a:pt x="178187" y="149808"/>
                  </a:cubicBezTo>
                  <a:cubicBezTo>
                    <a:pt x="170026" y="133018"/>
                    <a:pt x="159109" y="118167"/>
                    <a:pt x="145433" y="105254"/>
                  </a:cubicBezTo>
                  <a:lnTo>
                    <a:pt x="145433" y="120290"/>
                  </a:lnTo>
                  <a:lnTo>
                    <a:pt x="146912" y="252905"/>
                  </a:lnTo>
                  <a:cubicBezTo>
                    <a:pt x="146912" y="262601"/>
                    <a:pt x="138778" y="267449"/>
                    <a:pt x="122509" y="267449"/>
                  </a:cubicBezTo>
                  <a:cubicBezTo>
                    <a:pt x="110842" y="267449"/>
                    <a:pt x="105008" y="261615"/>
                    <a:pt x="105008" y="249947"/>
                  </a:cubicBezTo>
                  <a:cubicBezTo>
                    <a:pt x="105008" y="244093"/>
                    <a:pt x="105589" y="225028"/>
                    <a:pt x="106753" y="192752"/>
                  </a:cubicBezTo>
                  <a:cubicBezTo>
                    <a:pt x="107726" y="160662"/>
                    <a:pt x="108541" y="135686"/>
                    <a:pt x="109198" y="117825"/>
                  </a:cubicBezTo>
                  <a:cubicBezTo>
                    <a:pt x="87558" y="158929"/>
                    <a:pt x="55707" y="194160"/>
                    <a:pt x="13646" y="223518"/>
                  </a:cubicBezTo>
                  <a:cubicBezTo>
                    <a:pt x="12460" y="224705"/>
                    <a:pt x="10869" y="225298"/>
                    <a:pt x="8874" y="225298"/>
                  </a:cubicBezTo>
                  <a:cubicBezTo>
                    <a:pt x="2958" y="225298"/>
                    <a:pt x="0" y="222011"/>
                    <a:pt x="0" y="215438"/>
                  </a:cubicBezTo>
                  <a:cubicBezTo>
                    <a:pt x="0" y="213394"/>
                    <a:pt x="248" y="212124"/>
                    <a:pt x="744" y="211629"/>
                  </a:cubicBezTo>
                  <a:cubicBezTo>
                    <a:pt x="45069" y="169950"/>
                    <a:pt x="78509" y="124221"/>
                    <a:pt x="101064" y="74442"/>
                  </a:cubicBezTo>
                  <a:lnTo>
                    <a:pt x="51025" y="74442"/>
                  </a:lnTo>
                  <a:cubicBezTo>
                    <a:pt x="40978" y="74442"/>
                    <a:pt x="29032" y="75428"/>
                    <a:pt x="15187" y="77400"/>
                  </a:cubicBezTo>
                  <a:lnTo>
                    <a:pt x="9614" y="48560"/>
                  </a:lnTo>
                  <a:cubicBezTo>
                    <a:pt x="24118" y="50860"/>
                    <a:pt x="37676" y="52011"/>
                    <a:pt x="50286" y="52011"/>
                  </a:cubicBezTo>
                  <a:lnTo>
                    <a:pt x="107340" y="52011"/>
                  </a:lnTo>
                  <a:lnTo>
                    <a:pt x="105008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D9A83BBB-E2A6-6F43-8F3A-580C576F88CF}"/>
              </a:ext>
            </a:extLst>
          </p:cNvPr>
          <p:cNvGrpSpPr/>
          <p:nvPr/>
        </p:nvGrpSpPr>
        <p:grpSpPr>
          <a:xfrm>
            <a:off x="776203" y="4005770"/>
            <a:ext cx="478203" cy="461194"/>
            <a:chOff x="-683079" y="4452734"/>
            <a:chExt cx="478203" cy="461194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71" name="フリーフォーム 70">
              <a:extLst>
                <a:ext uri="{FF2B5EF4-FFF2-40B4-BE49-F238E27FC236}">
                  <a16:creationId xmlns:a16="http://schemas.microsoft.com/office/drawing/2014/main" id="{D28D4790-29E8-9A44-B710-6439DE782F11}"/>
                </a:ext>
              </a:extLst>
            </p:cNvPr>
            <p:cNvSpPr/>
            <p:nvPr/>
          </p:nvSpPr>
          <p:spPr>
            <a:xfrm>
              <a:off x="-512997" y="4452734"/>
              <a:ext cx="306889" cy="123495"/>
            </a:xfrm>
            <a:custGeom>
              <a:avLst/>
              <a:gdLst/>
              <a:ahLst/>
              <a:cxnLst/>
              <a:rect l="l" t="t" r="r" b="b"/>
              <a:pathLst>
                <a:path w="306889" h="123495">
                  <a:moveTo>
                    <a:pt x="165153" y="0"/>
                  </a:moveTo>
                  <a:cubicBezTo>
                    <a:pt x="188624" y="2401"/>
                    <a:pt x="202283" y="4455"/>
                    <a:pt x="206129" y="6163"/>
                  </a:cubicBezTo>
                  <a:cubicBezTo>
                    <a:pt x="215458" y="8628"/>
                    <a:pt x="220122" y="12243"/>
                    <a:pt x="220122" y="17008"/>
                  </a:cubicBezTo>
                  <a:cubicBezTo>
                    <a:pt x="220122" y="22940"/>
                    <a:pt x="215110" y="27631"/>
                    <a:pt x="205086" y="31082"/>
                  </a:cubicBezTo>
                  <a:lnTo>
                    <a:pt x="205086" y="57187"/>
                  </a:lnTo>
                  <a:lnTo>
                    <a:pt x="239422" y="57187"/>
                  </a:lnTo>
                  <a:cubicBezTo>
                    <a:pt x="252404" y="40919"/>
                    <a:pt x="261089" y="32784"/>
                    <a:pt x="265477" y="32784"/>
                  </a:cubicBezTo>
                  <a:cubicBezTo>
                    <a:pt x="269372" y="32784"/>
                    <a:pt x="279272" y="39699"/>
                    <a:pt x="295176" y="53528"/>
                  </a:cubicBezTo>
                  <a:cubicBezTo>
                    <a:pt x="302984" y="59937"/>
                    <a:pt x="306889" y="65512"/>
                    <a:pt x="306889" y="70252"/>
                  </a:cubicBezTo>
                  <a:cubicBezTo>
                    <a:pt x="306889" y="76496"/>
                    <a:pt x="303027" y="79619"/>
                    <a:pt x="295303" y="79619"/>
                  </a:cubicBezTo>
                  <a:lnTo>
                    <a:pt x="205086" y="79619"/>
                  </a:lnTo>
                  <a:cubicBezTo>
                    <a:pt x="205196" y="83953"/>
                    <a:pt x="205415" y="89817"/>
                    <a:pt x="205744" y="97212"/>
                  </a:cubicBezTo>
                  <a:cubicBezTo>
                    <a:pt x="205934" y="102029"/>
                    <a:pt x="206043" y="104792"/>
                    <a:pt x="206071" y="105501"/>
                  </a:cubicBezTo>
                  <a:cubicBezTo>
                    <a:pt x="206071" y="117497"/>
                    <a:pt x="198430" y="123495"/>
                    <a:pt x="183147" y="123495"/>
                  </a:cubicBezTo>
                  <a:cubicBezTo>
                    <a:pt x="171480" y="123495"/>
                    <a:pt x="165646" y="118380"/>
                    <a:pt x="165646" y="108151"/>
                  </a:cubicBezTo>
                  <a:lnTo>
                    <a:pt x="166413" y="96384"/>
                  </a:lnTo>
                  <a:cubicBezTo>
                    <a:pt x="166726" y="89487"/>
                    <a:pt x="166963" y="83899"/>
                    <a:pt x="167125" y="79619"/>
                  </a:cubicBezTo>
                  <a:lnTo>
                    <a:pt x="112649" y="79619"/>
                  </a:lnTo>
                  <a:cubicBezTo>
                    <a:pt x="112760" y="83788"/>
                    <a:pt x="112979" y="89817"/>
                    <a:pt x="113308" y="97705"/>
                  </a:cubicBezTo>
                  <a:cubicBezTo>
                    <a:pt x="113498" y="102687"/>
                    <a:pt x="113607" y="105614"/>
                    <a:pt x="113635" y="106487"/>
                  </a:cubicBezTo>
                  <a:cubicBezTo>
                    <a:pt x="113635" y="117826"/>
                    <a:pt x="105994" y="123495"/>
                    <a:pt x="90711" y="123495"/>
                  </a:cubicBezTo>
                  <a:cubicBezTo>
                    <a:pt x="79044" y="123495"/>
                    <a:pt x="73210" y="118483"/>
                    <a:pt x="73210" y="108459"/>
                  </a:cubicBezTo>
                  <a:cubicBezTo>
                    <a:pt x="73210" y="107647"/>
                    <a:pt x="73298" y="105648"/>
                    <a:pt x="73476" y="102462"/>
                  </a:cubicBezTo>
                  <a:cubicBezTo>
                    <a:pt x="74123" y="93231"/>
                    <a:pt x="74527" y="85617"/>
                    <a:pt x="74689" y="79619"/>
                  </a:cubicBezTo>
                  <a:lnTo>
                    <a:pt x="43384" y="79619"/>
                  </a:lnTo>
                  <a:cubicBezTo>
                    <a:pt x="33077" y="79619"/>
                    <a:pt x="20566" y="80605"/>
                    <a:pt x="5851" y="82577"/>
                  </a:cubicBezTo>
                  <a:lnTo>
                    <a:pt x="0" y="53490"/>
                  </a:lnTo>
                  <a:cubicBezTo>
                    <a:pt x="15586" y="55955"/>
                    <a:pt x="30047" y="57187"/>
                    <a:pt x="43384" y="57187"/>
                  </a:cubicBezTo>
                  <a:lnTo>
                    <a:pt x="74689" y="57187"/>
                  </a:lnTo>
                  <a:lnTo>
                    <a:pt x="74689" y="55462"/>
                  </a:lnTo>
                  <a:cubicBezTo>
                    <a:pt x="74689" y="34345"/>
                    <a:pt x="74031" y="16187"/>
                    <a:pt x="72717" y="986"/>
                  </a:cubicBezTo>
                  <a:cubicBezTo>
                    <a:pt x="96167" y="3217"/>
                    <a:pt x="111306" y="5376"/>
                    <a:pt x="118134" y="7461"/>
                  </a:cubicBezTo>
                  <a:cubicBezTo>
                    <a:pt x="124502" y="9281"/>
                    <a:pt x="127686" y="12628"/>
                    <a:pt x="127686" y="17501"/>
                  </a:cubicBezTo>
                  <a:cubicBezTo>
                    <a:pt x="127686" y="23874"/>
                    <a:pt x="122673" y="28622"/>
                    <a:pt x="112649" y="31744"/>
                  </a:cubicBezTo>
                  <a:lnTo>
                    <a:pt x="112649" y="57187"/>
                  </a:lnTo>
                  <a:lnTo>
                    <a:pt x="167125" y="57187"/>
                  </a:lnTo>
                  <a:lnTo>
                    <a:pt x="167125" y="54969"/>
                  </a:lnTo>
                  <a:cubicBezTo>
                    <a:pt x="167125" y="33524"/>
                    <a:pt x="166468" y="15201"/>
                    <a:pt x="16515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フリーフォーム 68">
              <a:extLst>
                <a:ext uri="{FF2B5EF4-FFF2-40B4-BE49-F238E27FC236}">
                  <a16:creationId xmlns:a16="http://schemas.microsoft.com/office/drawing/2014/main" id="{A31C7200-33A8-6A44-B709-3B02B372146E}"/>
                </a:ext>
              </a:extLst>
            </p:cNvPr>
            <p:cNvSpPr/>
            <p:nvPr/>
          </p:nvSpPr>
          <p:spPr>
            <a:xfrm>
              <a:off x="-664839" y="4464319"/>
              <a:ext cx="158005" cy="46094"/>
            </a:xfrm>
            <a:custGeom>
              <a:avLst/>
              <a:gdLst/>
              <a:ahLst/>
              <a:cxnLst/>
              <a:rect l="l" t="t" r="r" b="b"/>
              <a:pathLst>
                <a:path w="158005" h="46094">
                  <a:moveTo>
                    <a:pt x="119058" y="0"/>
                  </a:moveTo>
                  <a:cubicBezTo>
                    <a:pt x="123090" y="0"/>
                    <a:pt x="132250" y="6026"/>
                    <a:pt x="146539" y="18078"/>
                  </a:cubicBezTo>
                  <a:cubicBezTo>
                    <a:pt x="154183" y="24069"/>
                    <a:pt x="158005" y="29299"/>
                    <a:pt x="158005" y="33770"/>
                  </a:cubicBezTo>
                  <a:cubicBezTo>
                    <a:pt x="158005" y="40014"/>
                    <a:pt x="154061" y="43136"/>
                    <a:pt x="146173" y="43136"/>
                  </a:cubicBezTo>
                  <a:lnTo>
                    <a:pt x="39686" y="43136"/>
                  </a:lnTo>
                  <a:cubicBezTo>
                    <a:pt x="33105" y="43136"/>
                    <a:pt x="21737" y="44122"/>
                    <a:pt x="5581" y="46094"/>
                  </a:cubicBezTo>
                  <a:lnTo>
                    <a:pt x="0" y="17747"/>
                  </a:lnTo>
                  <a:cubicBezTo>
                    <a:pt x="17476" y="19719"/>
                    <a:pt x="30705" y="20705"/>
                    <a:pt x="39686" y="20705"/>
                  </a:cubicBezTo>
                  <a:lnTo>
                    <a:pt x="95056" y="20705"/>
                  </a:lnTo>
                  <a:cubicBezTo>
                    <a:pt x="106559" y="6901"/>
                    <a:pt x="114560" y="0"/>
                    <a:pt x="11905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フリーフォーム 64">
              <a:extLst>
                <a:ext uri="{FF2B5EF4-FFF2-40B4-BE49-F238E27FC236}">
                  <a16:creationId xmlns:a16="http://schemas.microsoft.com/office/drawing/2014/main" id="{09A64953-67F8-C146-B287-3221B50F35B9}"/>
                </a:ext>
              </a:extLst>
            </p:cNvPr>
            <p:cNvSpPr/>
            <p:nvPr/>
          </p:nvSpPr>
          <p:spPr>
            <a:xfrm>
              <a:off x="-683079" y="4530134"/>
              <a:ext cx="193253" cy="47081"/>
            </a:xfrm>
            <a:custGeom>
              <a:avLst/>
              <a:gdLst/>
              <a:ahLst/>
              <a:cxnLst/>
              <a:rect l="l" t="t" r="r" b="b"/>
              <a:pathLst>
                <a:path w="193253" h="47081">
                  <a:moveTo>
                    <a:pt x="154307" y="0"/>
                  </a:moveTo>
                  <a:cubicBezTo>
                    <a:pt x="158361" y="0"/>
                    <a:pt x="168139" y="8808"/>
                    <a:pt x="183640" y="26425"/>
                  </a:cubicBezTo>
                  <a:cubicBezTo>
                    <a:pt x="190049" y="27755"/>
                    <a:pt x="193253" y="30532"/>
                    <a:pt x="193253" y="34756"/>
                  </a:cubicBezTo>
                  <a:cubicBezTo>
                    <a:pt x="193253" y="41001"/>
                    <a:pt x="189227" y="44123"/>
                    <a:pt x="181175" y="44123"/>
                  </a:cubicBezTo>
                  <a:lnTo>
                    <a:pt x="39686" y="44123"/>
                  </a:lnTo>
                  <a:cubicBezTo>
                    <a:pt x="32940" y="44123"/>
                    <a:pt x="21779" y="45109"/>
                    <a:pt x="6201" y="47081"/>
                  </a:cubicBezTo>
                  <a:lnTo>
                    <a:pt x="0" y="18241"/>
                  </a:lnTo>
                  <a:cubicBezTo>
                    <a:pt x="14194" y="20541"/>
                    <a:pt x="27422" y="21692"/>
                    <a:pt x="39686" y="21692"/>
                  </a:cubicBezTo>
                  <a:lnTo>
                    <a:pt x="129364" y="21692"/>
                  </a:lnTo>
                  <a:cubicBezTo>
                    <a:pt x="141689" y="7231"/>
                    <a:pt x="150003" y="0"/>
                    <a:pt x="15430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フリーフォーム 62">
              <a:extLst>
                <a:ext uri="{FF2B5EF4-FFF2-40B4-BE49-F238E27FC236}">
                  <a16:creationId xmlns:a16="http://schemas.microsoft.com/office/drawing/2014/main" id="{466EDCD3-B1C6-F74F-A547-7585F18E599B}"/>
                </a:ext>
              </a:extLst>
            </p:cNvPr>
            <p:cNvSpPr/>
            <p:nvPr/>
          </p:nvSpPr>
          <p:spPr>
            <a:xfrm>
              <a:off x="-521871" y="4574503"/>
              <a:ext cx="316995" cy="323897"/>
            </a:xfrm>
            <a:custGeom>
              <a:avLst/>
              <a:gdLst/>
              <a:ahLst/>
              <a:cxnLst/>
              <a:rect l="l" t="t" r="r" b="b"/>
              <a:pathLst>
                <a:path w="316995" h="323897">
                  <a:moveTo>
                    <a:pt x="27115" y="0"/>
                  </a:moveTo>
                  <a:cubicBezTo>
                    <a:pt x="42537" y="4758"/>
                    <a:pt x="56194" y="10346"/>
                    <a:pt x="68087" y="16762"/>
                  </a:cubicBezTo>
                  <a:lnTo>
                    <a:pt x="233949" y="16762"/>
                  </a:lnTo>
                  <a:cubicBezTo>
                    <a:pt x="242823" y="6738"/>
                    <a:pt x="249224" y="1726"/>
                    <a:pt x="253152" y="1726"/>
                  </a:cubicBezTo>
                  <a:cubicBezTo>
                    <a:pt x="257564" y="1726"/>
                    <a:pt x="264879" y="6298"/>
                    <a:pt x="275098" y="15441"/>
                  </a:cubicBezTo>
                  <a:cubicBezTo>
                    <a:pt x="282159" y="21493"/>
                    <a:pt x="285690" y="26617"/>
                    <a:pt x="285690" y="30813"/>
                  </a:cubicBezTo>
                  <a:cubicBezTo>
                    <a:pt x="285690" y="35671"/>
                    <a:pt x="281335" y="40893"/>
                    <a:pt x="272626" y="46480"/>
                  </a:cubicBezTo>
                  <a:lnTo>
                    <a:pt x="272626" y="65988"/>
                  </a:lnTo>
                  <a:lnTo>
                    <a:pt x="274105" y="124581"/>
                  </a:lnTo>
                  <a:cubicBezTo>
                    <a:pt x="274105" y="133881"/>
                    <a:pt x="266299" y="138532"/>
                    <a:pt x="250687" y="138532"/>
                  </a:cubicBezTo>
                  <a:cubicBezTo>
                    <a:pt x="239677" y="138532"/>
                    <a:pt x="234172" y="133684"/>
                    <a:pt x="234172" y="123988"/>
                  </a:cubicBezTo>
                  <a:lnTo>
                    <a:pt x="234172" y="121277"/>
                  </a:lnTo>
                  <a:lnTo>
                    <a:pt x="167372" y="121277"/>
                  </a:lnTo>
                  <a:lnTo>
                    <a:pt x="167372" y="165646"/>
                  </a:lnTo>
                  <a:lnTo>
                    <a:pt x="235258" y="165646"/>
                  </a:lnTo>
                  <a:cubicBezTo>
                    <a:pt x="246104" y="152171"/>
                    <a:pt x="253630" y="145433"/>
                    <a:pt x="257836" y="145433"/>
                  </a:cubicBezTo>
                  <a:cubicBezTo>
                    <a:pt x="261924" y="145433"/>
                    <a:pt x="271373" y="151651"/>
                    <a:pt x="286183" y="164086"/>
                  </a:cubicBezTo>
                  <a:cubicBezTo>
                    <a:pt x="292921" y="169365"/>
                    <a:pt x="296289" y="174240"/>
                    <a:pt x="296289" y="178710"/>
                  </a:cubicBezTo>
                  <a:cubicBezTo>
                    <a:pt x="296289" y="184955"/>
                    <a:pt x="292345" y="188077"/>
                    <a:pt x="284458" y="188077"/>
                  </a:cubicBezTo>
                  <a:lnTo>
                    <a:pt x="167372" y="188077"/>
                  </a:lnTo>
                  <a:lnTo>
                    <a:pt x="167372" y="227763"/>
                  </a:lnTo>
                  <a:lnTo>
                    <a:pt x="219456" y="227763"/>
                  </a:lnTo>
                  <a:cubicBezTo>
                    <a:pt x="230466" y="213959"/>
                    <a:pt x="238165" y="207058"/>
                    <a:pt x="242553" y="207058"/>
                  </a:cubicBezTo>
                  <a:cubicBezTo>
                    <a:pt x="247129" y="207058"/>
                    <a:pt x="256791" y="213219"/>
                    <a:pt x="271540" y="225541"/>
                  </a:cubicBezTo>
                  <a:cubicBezTo>
                    <a:pt x="278344" y="230948"/>
                    <a:pt x="281746" y="236044"/>
                    <a:pt x="281746" y="240828"/>
                  </a:cubicBezTo>
                  <a:cubicBezTo>
                    <a:pt x="281746" y="247072"/>
                    <a:pt x="277638" y="250194"/>
                    <a:pt x="269421" y="250194"/>
                  </a:cubicBezTo>
                  <a:lnTo>
                    <a:pt x="167372" y="250194"/>
                  </a:lnTo>
                  <a:lnTo>
                    <a:pt x="167372" y="298508"/>
                  </a:lnTo>
                  <a:lnTo>
                    <a:pt x="249883" y="298508"/>
                  </a:lnTo>
                  <a:cubicBezTo>
                    <a:pt x="262865" y="283061"/>
                    <a:pt x="271514" y="275337"/>
                    <a:pt x="275830" y="275337"/>
                  </a:cubicBezTo>
                  <a:cubicBezTo>
                    <a:pt x="280190" y="275337"/>
                    <a:pt x="290149" y="281905"/>
                    <a:pt x="305706" y="295041"/>
                  </a:cubicBezTo>
                  <a:cubicBezTo>
                    <a:pt x="313232" y="301145"/>
                    <a:pt x="316995" y="306491"/>
                    <a:pt x="316995" y="311079"/>
                  </a:cubicBezTo>
                  <a:cubicBezTo>
                    <a:pt x="316995" y="317652"/>
                    <a:pt x="313051" y="320939"/>
                    <a:pt x="305163" y="320939"/>
                  </a:cubicBezTo>
                  <a:lnTo>
                    <a:pt x="40179" y="320939"/>
                  </a:lnTo>
                  <a:cubicBezTo>
                    <a:pt x="30538" y="320939"/>
                    <a:pt x="19223" y="321925"/>
                    <a:pt x="6236" y="323897"/>
                  </a:cubicBezTo>
                  <a:lnTo>
                    <a:pt x="0" y="295057"/>
                  </a:lnTo>
                  <a:cubicBezTo>
                    <a:pt x="16726" y="297358"/>
                    <a:pt x="30119" y="298508"/>
                    <a:pt x="40179" y="298508"/>
                  </a:cubicBezTo>
                  <a:lnTo>
                    <a:pt x="128425" y="298508"/>
                  </a:lnTo>
                  <a:lnTo>
                    <a:pt x="128425" y="250194"/>
                  </a:lnTo>
                  <a:lnTo>
                    <a:pt x="64829" y="250194"/>
                  </a:lnTo>
                  <a:cubicBezTo>
                    <a:pt x="56987" y="250194"/>
                    <a:pt x="46542" y="251016"/>
                    <a:pt x="33493" y="252659"/>
                  </a:cubicBezTo>
                  <a:lnTo>
                    <a:pt x="27608" y="224312"/>
                  </a:lnTo>
                  <a:cubicBezTo>
                    <a:pt x="42845" y="226613"/>
                    <a:pt x="55252" y="227763"/>
                    <a:pt x="64829" y="227763"/>
                  </a:cubicBezTo>
                  <a:lnTo>
                    <a:pt x="128425" y="227763"/>
                  </a:lnTo>
                  <a:lnTo>
                    <a:pt x="128425" y="188077"/>
                  </a:lnTo>
                  <a:lnTo>
                    <a:pt x="52258" y="188077"/>
                  </a:lnTo>
                  <a:cubicBezTo>
                    <a:pt x="46388" y="188077"/>
                    <a:pt x="35896" y="189063"/>
                    <a:pt x="20783" y="191035"/>
                  </a:cubicBezTo>
                  <a:lnTo>
                    <a:pt x="14544" y="162688"/>
                  </a:lnTo>
                  <a:cubicBezTo>
                    <a:pt x="28389" y="164660"/>
                    <a:pt x="40960" y="165646"/>
                    <a:pt x="52258" y="165646"/>
                  </a:cubicBezTo>
                  <a:lnTo>
                    <a:pt x="128425" y="165646"/>
                  </a:lnTo>
                  <a:lnTo>
                    <a:pt x="128425" y="121277"/>
                  </a:lnTo>
                  <a:lnTo>
                    <a:pt x="67541" y="121277"/>
                  </a:lnTo>
                  <a:lnTo>
                    <a:pt x="67541" y="122509"/>
                  </a:lnTo>
                  <a:cubicBezTo>
                    <a:pt x="67541" y="134505"/>
                    <a:pt x="60063" y="140504"/>
                    <a:pt x="45109" y="140504"/>
                  </a:cubicBezTo>
                  <a:cubicBezTo>
                    <a:pt x="33442" y="140504"/>
                    <a:pt x="27608" y="135466"/>
                    <a:pt x="27608" y="125390"/>
                  </a:cubicBezTo>
                  <a:lnTo>
                    <a:pt x="29087" y="68376"/>
                  </a:lnTo>
                  <a:cubicBezTo>
                    <a:pt x="29087" y="41177"/>
                    <a:pt x="28430" y="18385"/>
                    <a:pt x="27115" y="0"/>
                  </a:cubicBezTo>
                  <a:close/>
                  <a:moveTo>
                    <a:pt x="67541" y="39193"/>
                  </a:moveTo>
                  <a:lnTo>
                    <a:pt x="67541" y="98846"/>
                  </a:lnTo>
                  <a:lnTo>
                    <a:pt x="128425" y="98846"/>
                  </a:lnTo>
                  <a:lnTo>
                    <a:pt x="128425" y="39193"/>
                  </a:lnTo>
                  <a:lnTo>
                    <a:pt x="67541" y="39193"/>
                  </a:lnTo>
                  <a:close/>
                  <a:moveTo>
                    <a:pt x="167372" y="39193"/>
                  </a:moveTo>
                  <a:lnTo>
                    <a:pt x="167372" y="98846"/>
                  </a:lnTo>
                  <a:lnTo>
                    <a:pt x="234172" y="98846"/>
                  </a:lnTo>
                  <a:lnTo>
                    <a:pt x="234172" y="39193"/>
                  </a:lnTo>
                  <a:lnTo>
                    <a:pt x="167372" y="3919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リーフォーム 61">
              <a:extLst>
                <a:ext uri="{FF2B5EF4-FFF2-40B4-BE49-F238E27FC236}">
                  <a16:creationId xmlns:a16="http://schemas.microsoft.com/office/drawing/2014/main" id="{15DF79B2-0EAD-954E-8776-6371F4D6A6CD}"/>
                </a:ext>
              </a:extLst>
            </p:cNvPr>
            <p:cNvSpPr/>
            <p:nvPr/>
          </p:nvSpPr>
          <p:spPr>
            <a:xfrm>
              <a:off x="-664839" y="4598659"/>
              <a:ext cx="151842" cy="44616"/>
            </a:xfrm>
            <a:custGeom>
              <a:avLst/>
              <a:gdLst/>
              <a:ahLst/>
              <a:cxnLst/>
              <a:rect l="l" t="t" r="r" b="b"/>
              <a:pathLst>
                <a:path w="151842" h="44616">
                  <a:moveTo>
                    <a:pt x="114375" y="0"/>
                  </a:moveTo>
                  <a:cubicBezTo>
                    <a:pt x="118753" y="0"/>
                    <a:pt x="127755" y="5865"/>
                    <a:pt x="141382" y="17594"/>
                  </a:cubicBezTo>
                  <a:cubicBezTo>
                    <a:pt x="148355" y="22878"/>
                    <a:pt x="151842" y="27777"/>
                    <a:pt x="151842" y="32291"/>
                  </a:cubicBezTo>
                  <a:cubicBezTo>
                    <a:pt x="151842" y="38864"/>
                    <a:pt x="147981" y="42151"/>
                    <a:pt x="140257" y="42151"/>
                  </a:cubicBezTo>
                  <a:lnTo>
                    <a:pt x="39686" y="42151"/>
                  </a:lnTo>
                  <a:cubicBezTo>
                    <a:pt x="31298" y="42151"/>
                    <a:pt x="20144" y="42973"/>
                    <a:pt x="6224" y="44616"/>
                  </a:cubicBezTo>
                  <a:lnTo>
                    <a:pt x="0" y="16269"/>
                  </a:lnTo>
                  <a:cubicBezTo>
                    <a:pt x="16726" y="18570"/>
                    <a:pt x="29955" y="19720"/>
                    <a:pt x="39686" y="19720"/>
                  </a:cubicBezTo>
                  <a:lnTo>
                    <a:pt x="92306" y="19720"/>
                  </a:lnTo>
                  <a:cubicBezTo>
                    <a:pt x="102987" y="6573"/>
                    <a:pt x="110344" y="0"/>
                    <a:pt x="11437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8F42E9A6-FDCD-AC43-A8E8-AAD35A7A2779}"/>
                </a:ext>
              </a:extLst>
            </p:cNvPr>
            <p:cNvSpPr/>
            <p:nvPr/>
          </p:nvSpPr>
          <p:spPr>
            <a:xfrm>
              <a:off x="-664346" y="4662748"/>
              <a:ext cx="152335" cy="45602"/>
            </a:xfrm>
            <a:custGeom>
              <a:avLst/>
              <a:gdLst/>
              <a:ahLst/>
              <a:cxnLst/>
              <a:rect l="l" t="t" r="r" b="b"/>
              <a:pathLst>
                <a:path w="152335" h="45602">
                  <a:moveTo>
                    <a:pt x="115361" y="0"/>
                  </a:moveTo>
                  <a:cubicBezTo>
                    <a:pt x="119410" y="0"/>
                    <a:pt x="128316" y="5924"/>
                    <a:pt x="142079" y="17771"/>
                  </a:cubicBezTo>
                  <a:cubicBezTo>
                    <a:pt x="148916" y="23363"/>
                    <a:pt x="152335" y="28368"/>
                    <a:pt x="152335" y="32784"/>
                  </a:cubicBezTo>
                  <a:cubicBezTo>
                    <a:pt x="152335" y="39358"/>
                    <a:pt x="148474" y="42644"/>
                    <a:pt x="140750" y="42644"/>
                  </a:cubicBezTo>
                  <a:lnTo>
                    <a:pt x="39193" y="42644"/>
                  </a:lnTo>
                  <a:cubicBezTo>
                    <a:pt x="33434" y="42644"/>
                    <a:pt x="22220" y="43630"/>
                    <a:pt x="5550" y="45602"/>
                  </a:cubicBezTo>
                  <a:lnTo>
                    <a:pt x="0" y="16762"/>
                  </a:lnTo>
                  <a:cubicBezTo>
                    <a:pt x="14505" y="19063"/>
                    <a:pt x="27734" y="20213"/>
                    <a:pt x="39686" y="20213"/>
                  </a:cubicBezTo>
                  <a:lnTo>
                    <a:pt x="92783" y="20213"/>
                  </a:lnTo>
                  <a:cubicBezTo>
                    <a:pt x="103629" y="6738"/>
                    <a:pt x="111155" y="0"/>
                    <a:pt x="11536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フリーフォーム 56">
              <a:extLst>
                <a:ext uri="{FF2B5EF4-FFF2-40B4-BE49-F238E27FC236}">
                  <a16:creationId xmlns:a16="http://schemas.microsoft.com/office/drawing/2014/main" id="{66A3B9D6-0A7B-994B-967E-C3C0D1E33EE7}"/>
                </a:ext>
              </a:extLst>
            </p:cNvPr>
            <p:cNvSpPr/>
            <p:nvPr/>
          </p:nvSpPr>
          <p:spPr>
            <a:xfrm>
              <a:off x="-663360" y="4733986"/>
              <a:ext cx="146912" cy="179942"/>
            </a:xfrm>
            <a:custGeom>
              <a:avLst/>
              <a:gdLst/>
              <a:ahLst/>
              <a:cxnLst/>
              <a:rect l="l" t="t" r="r" b="b"/>
              <a:pathLst>
                <a:path w="146912" h="179942">
                  <a:moveTo>
                    <a:pt x="0" y="0"/>
                  </a:moveTo>
                  <a:cubicBezTo>
                    <a:pt x="16564" y="5420"/>
                    <a:pt x="29767" y="11007"/>
                    <a:pt x="39609" y="16762"/>
                  </a:cubicBezTo>
                  <a:lnTo>
                    <a:pt x="97082" y="16762"/>
                  </a:lnTo>
                  <a:cubicBezTo>
                    <a:pt x="105955" y="6409"/>
                    <a:pt x="112377" y="1232"/>
                    <a:pt x="116347" y="1232"/>
                  </a:cubicBezTo>
                  <a:cubicBezTo>
                    <a:pt x="119556" y="1232"/>
                    <a:pt x="126413" y="5669"/>
                    <a:pt x="136918" y="14543"/>
                  </a:cubicBezTo>
                  <a:cubicBezTo>
                    <a:pt x="143581" y="20197"/>
                    <a:pt x="146912" y="25291"/>
                    <a:pt x="146912" y="29826"/>
                  </a:cubicBezTo>
                  <a:cubicBezTo>
                    <a:pt x="146912" y="34525"/>
                    <a:pt x="143051" y="39421"/>
                    <a:pt x="135327" y="44515"/>
                  </a:cubicBezTo>
                  <a:lnTo>
                    <a:pt x="135327" y="77646"/>
                  </a:lnTo>
                  <a:lnTo>
                    <a:pt x="136313" y="160223"/>
                  </a:lnTo>
                  <a:cubicBezTo>
                    <a:pt x="136313" y="168275"/>
                    <a:pt x="129000" y="172301"/>
                    <a:pt x="114375" y="172301"/>
                  </a:cubicBezTo>
                  <a:cubicBezTo>
                    <a:pt x="103036" y="172301"/>
                    <a:pt x="97367" y="167453"/>
                    <a:pt x="97367" y="157758"/>
                  </a:cubicBezTo>
                  <a:lnTo>
                    <a:pt x="97367" y="150116"/>
                  </a:lnTo>
                  <a:lnTo>
                    <a:pt x="40426" y="150116"/>
                  </a:lnTo>
                  <a:lnTo>
                    <a:pt x="40426" y="162934"/>
                  </a:lnTo>
                  <a:cubicBezTo>
                    <a:pt x="40426" y="174273"/>
                    <a:pt x="33113" y="179942"/>
                    <a:pt x="18488" y="179942"/>
                  </a:cubicBezTo>
                  <a:cubicBezTo>
                    <a:pt x="6820" y="179942"/>
                    <a:pt x="986" y="175069"/>
                    <a:pt x="986" y="165322"/>
                  </a:cubicBezTo>
                  <a:lnTo>
                    <a:pt x="2465" y="77153"/>
                  </a:lnTo>
                  <a:cubicBezTo>
                    <a:pt x="2465" y="43547"/>
                    <a:pt x="1644" y="17830"/>
                    <a:pt x="0" y="0"/>
                  </a:cubicBezTo>
                  <a:close/>
                  <a:moveTo>
                    <a:pt x="40426" y="39193"/>
                  </a:moveTo>
                  <a:lnTo>
                    <a:pt x="40426" y="127685"/>
                  </a:lnTo>
                  <a:lnTo>
                    <a:pt x="97367" y="127685"/>
                  </a:lnTo>
                  <a:lnTo>
                    <a:pt x="97367" y="39193"/>
                  </a:lnTo>
                  <a:lnTo>
                    <a:pt x="40426" y="3919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91C40E30-9E7F-844F-B41F-46F3A4BCF7BD}"/>
              </a:ext>
            </a:extLst>
          </p:cNvPr>
          <p:cNvGrpSpPr/>
          <p:nvPr/>
        </p:nvGrpSpPr>
        <p:grpSpPr>
          <a:xfrm>
            <a:off x="1287190" y="3996895"/>
            <a:ext cx="439257" cy="476725"/>
            <a:chOff x="-172092" y="4443859"/>
            <a:chExt cx="439257" cy="476725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75" name="フリーフォーム 74">
              <a:extLst>
                <a:ext uri="{FF2B5EF4-FFF2-40B4-BE49-F238E27FC236}">
                  <a16:creationId xmlns:a16="http://schemas.microsoft.com/office/drawing/2014/main" id="{9030B511-6656-FF48-8FF0-928881EBB258}"/>
                </a:ext>
              </a:extLst>
            </p:cNvPr>
            <p:cNvSpPr/>
            <p:nvPr/>
          </p:nvSpPr>
          <p:spPr>
            <a:xfrm>
              <a:off x="-172092" y="4443859"/>
              <a:ext cx="236883" cy="200156"/>
            </a:xfrm>
            <a:custGeom>
              <a:avLst/>
              <a:gdLst/>
              <a:ahLst/>
              <a:cxnLst/>
              <a:rect l="l" t="t" r="r" b="b"/>
              <a:pathLst>
                <a:path w="236883" h="200156">
                  <a:moveTo>
                    <a:pt x="92683" y="0"/>
                  </a:moveTo>
                  <a:cubicBezTo>
                    <a:pt x="119063" y="2725"/>
                    <a:pt x="135542" y="5183"/>
                    <a:pt x="142121" y="7376"/>
                  </a:cubicBezTo>
                  <a:cubicBezTo>
                    <a:pt x="147287" y="9027"/>
                    <a:pt x="149870" y="12566"/>
                    <a:pt x="149870" y="17995"/>
                  </a:cubicBezTo>
                  <a:cubicBezTo>
                    <a:pt x="149870" y="23677"/>
                    <a:pt x="144483" y="28537"/>
                    <a:pt x="133709" y="32576"/>
                  </a:cubicBezTo>
                  <a:cubicBezTo>
                    <a:pt x="132546" y="43933"/>
                    <a:pt x="131524" y="50904"/>
                    <a:pt x="130643" y="53490"/>
                  </a:cubicBezTo>
                  <a:lnTo>
                    <a:pt x="184433" y="53490"/>
                  </a:lnTo>
                  <a:cubicBezTo>
                    <a:pt x="193800" y="43137"/>
                    <a:pt x="200438" y="37961"/>
                    <a:pt x="204346" y="37961"/>
                  </a:cubicBezTo>
                  <a:cubicBezTo>
                    <a:pt x="208226" y="37961"/>
                    <a:pt x="215740" y="42726"/>
                    <a:pt x="226889" y="52258"/>
                  </a:cubicBezTo>
                  <a:cubicBezTo>
                    <a:pt x="233552" y="57912"/>
                    <a:pt x="236883" y="62842"/>
                    <a:pt x="236883" y="67047"/>
                  </a:cubicBezTo>
                  <a:cubicBezTo>
                    <a:pt x="236883" y="71068"/>
                    <a:pt x="231851" y="76350"/>
                    <a:pt x="221785" y="82892"/>
                  </a:cubicBezTo>
                  <a:cubicBezTo>
                    <a:pt x="218596" y="114485"/>
                    <a:pt x="214018" y="136912"/>
                    <a:pt x="208051" y="150174"/>
                  </a:cubicBezTo>
                  <a:cubicBezTo>
                    <a:pt x="202746" y="162792"/>
                    <a:pt x="196318" y="171083"/>
                    <a:pt x="188766" y="175048"/>
                  </a:cubicBezTo>
                  <a:cubicBezTo>
                    <a:pt x="180226" y="179954"/>
                    <a:pt x="171780" y="182408"/>
                    <a:pt x="163427" y="182408"/>
                  </a:cubicBezTo>
                  <a:cubicBezTo>
                    <a:pt x="156798" y="182408"/>
                    <a:pt x="152936" y="178979"/>
                    <a:pt x="151842" y="172120"/>
                  </a:cubicBezTo>
                  <a:cubicBezTo>
                    <a:pt x="150725" y="167427"/>
                    <a:pt x="148432" y="163995"/>
                    <a:pt x="144963" y="161825"/>
                  </a:cubicBezTo>
                  <a:cubicBezTo>
                    <a:pt x="139237" y="158459"/>
                    <a:pt x="129288" y="155024"/>
                    <a:pt x="115114" y="151519"/>
                  </a:cubicBezTo>
                  <a:cubicBezTo>
                    <a:pt x="111334" y="150574"/>
                    <a:pt x="109445" y="147888"/>
                    <a:pt x="109445" y="143461"/>
                  </a:cubicBezTo>
                  <a:cubicBezTo>
                    <a:pt x="109445" y="137874"/>
                    <a:pt x="112073" y="135264"/>
                    <a:pt x="117329" y="135631"/>
                  </a:cubicBezTo>
                  <a:cubicBezTo>
                    <a:pt x="141673" y="138715"/>
                    <a:pt x="157039" y="140257"/>
                    <a:pt x="163427" y="140257"/>
                  </a:cubicBezTo>
                  <a:cubicBezTo>
                    <a:pt x="167602" y="140257"/>
                    <a:pt x="171725" y="135327"/>
                    <a:pt x="175795" y="125467"/>
                  </a:cubicBezTo>
                  <a:cubicBezTo>
                    <a:pt x="179261" y="116804"/>
                    <a:pt x="182040" y="100288"/>
                    <a:pt x="184133" y="75921"/>
                  </a:cubicBezTo>
                  <a:lnTo>
                    <a:pt x="127212" y="75921"/>
                  </a:lnTo>
                  <a:cubicBezTo>
                    <a:pt x="123686" y="93109"/>
                    <a:pt x="117521" y="109322"/>
                    <a:pt x="108717" y="124558"/>
                  </a:cubicBezTo>
                  <a:cubicBezTo>
                    <a:pt x="88938" y="157861"/>
                    <a:pt x="56993" y="182721"/>
                    <a:pt x="12883" y="199139"/>
                  </a:cubicBezTo>
                  <a:cubicBezTo>
                    <a:pt x="12206" y="199817"/>
                    <a:pt x="10951" y="200156"/>
                    <a:pt x="9121" y="200156"/>
                  </a:cubicBezTo>
                  <a:cubicBezTo>
                    <a:pt x="3040" y="200156"/>
                    <a:pt x="0" y="196869"/>
                    <a:pt x="0" y="190296"/>
                  </a:cubicBezTo>
                  <a:cubicBezTo>
                    <a:pt x="0" y="187446"/>
                    <a:pt x="1125" y="185458"/>
                    <a:pt x="3374" y="184334"/>
                  </a:cubicBezTo>
                  <a:cubicBezTo>
                    <a:pt x="37650" y="164313"/>
                    <a:pt x="62371" y="137779"/>
                    <a:pt x="77539" y="104731"/>
                  </a:cubicBezTo>
                  <a:cubicBezTo>
                    <a:pt x="82846" y="92986"/>
                    <a:pt x="86579" y="83383"/>
                    <a:pt x="88739" y="75921"/>
                  </a:cubicBezTo>
                  <a:lnTo>
                    <a:pt x="53243" y="75921"/>
                  </a:lnTo>
                  <a:cubicBezTo>
                    <a:pt x="39922" y="75921"/>
                    <a:pt x="26650" y="76907"/>
                    <a:pt x="13427" y="78879"/>
                  </a:cubicBezTo>
                  <a:lnTo>
                    <a:pt x="6902" y="50039"/>
                  </a:lnTo>
                  <a:cubicBezTo>
                    <a:pt x="22870" y="52340"/>
                    <a:pt x="38317" y="53490"/>
                    <a:pt x="53243" y="53490"/>
                  </a:cubicBezTo>
                  <a:lnTo>
                    <a:pt x="91870" y="53490"/>
                  </a:lnTo>
                  <a:cubicBezTo>
                    <a:pt x="93234" y="44816"/>
                    <a:pt x="93915" y="35367"/>
                    <a:pt x="93915" y="25143"/>
                  </a:cubicBezTo>
                  <a:cubicBezTo>
                    <a:pt x="93915" y="20408"/>
                    <a:pt x="93504" y="12027"/>
                    <a:pt x="9268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フリーフォーム 66">
              <a:extLst>
                <a:ext uri="{FF2B5EF4-FFF2-40B4-BE49-F238E27FC236}">
                  <a16:creationId xmlns:a16="http://schemas.microsoft.com/office/drawing/2014/main" id="{BDA7ED91-0F75-7241-8E80-F3363E451056}"/>
                </a:ext>
              </a:extLst>
            </p:cNvPr>
            <p:cNvSpPr/>
            <p:nvPr/>
          </p:nvSpPr>
          <p:spPr>
            <a:xfrm>
              <a:off x="82786" y="4465305"/>
              <a:ext cx="184379" cy="155293"/>
            </a:xfrm>
            <a:custGeom>
              <a:avLst/>
              <a:gdLst/>
              <a:ahLst/>
              <a:cxnLst/>
              <a:rect l="l" t="t" r="r" b="b"/>
              <a:pathLst>
                <a:path w="184379" h="155293">
                  <a:moveTo>
                    <a:pt x="0" y="0"/>
                  </a:moveTo>
                  <a:cubicBezTo>
                    <a:pt x="18998" y="6045"/>
                    <a:pt x="32572" y="11632"/>
                    <a:pt x="40722" y="16762"/>
                  </a:cubicBezTo>
                  <a:lnTo>
                    <a:pt x="132287" y="16762"/>
                  </a:lnTo>
                  <a:cubicBezTo>
                    <a:pt x="142312" y="6409"/>
                    <a:pt x="148830" y="1233"/>
                    <a:pt x="151842" y="1233"/>
                  </a:cubicBezTo>
                  <a:cubicBezTo>
                    <a:pt x="155190" y="1233"/>
                    <a:pt x="162510" y="5837"/>
                    <a:pt x="173803" y="15044"/>
                  </a:cubicBezTo>
                  <a:cubicBezTo>
                    <a:pt x="180854" y="20601"/>
                    <a:pt x="184379" y="25693"/>
                    <a:pt x="184379" y="30320"/>
                  </a:cubicBezTo>
                  <a:cubicBezTo>
                    <a:pt x="184379" y="34564"/>
                    <a:pt x="180189" y="39726"/>
                    <a:pt x="171808" y="45806"/>
                  </a:cubicBezTo>
                  <a:lnTo>
                    <a:pt x="171808" y="69297"/>
                  </a:lnTo>
                  <a:lnTo>
                    <a:pt x="173780" y="138000"/>
                  </a:lnTo>
                  <a:cubicBezTo>
                    <a:pt x="173780" y="147886"/>
                    <a:pt x="166138" y="152828"/>
                    <a:pt x="150856" y="152828"/>
                  </a:cubicBezTo>
                  <a:cubicBezTo>
                    <a:pt x="138859" y="152828"/>
                    <a:pt x="132861" y="147816"/>
                    <a:pt x="132861" y="137792"/>
                  </a:cubicBezTo>
                  <a:lnTo>
                    <a:pt x="132861" y="132616"/>
                  </a:lnTo>
                  <a:lnTo>
                    <a:pt x="40918" y="132616"/>
                  </a:lnTo>
                  <a:lnTo>
                    <a:pt x="40918" y="137299"/>
                  </a:lnTo>
                  <a:cubicBezTo>
                    <a:pt x="40918" y="149295"/>
                    <a:pt x="33277" y="155293"/>
                    <a:pt x="17994" y="155293"/>
                  </a:cubicBezTo>
                  <a:cubicBezTo>
                    <a:pt x="6326" y="155293"/>
                    <a:pt x="493" y="150256"/>
                    <a:pt x="493" y="140180"/>
                  </a:cubicBezTo>
                  <a:lnTo>
                    <a:pt x="1972" y="69513"/>
                  </a:lnTo>
                  <a:cubicBezTo>
                    <a:pt x="1972" y="40898"/>
                    <a:pt x="1314" y="17728"/>
                    <a:pt x="0" y="0"/>
                  </a:cubicBezTo>
                  <a:close/>
                  <a:moveTo>
                    <a:pt x="40918" y="39193"/>
                  </a:moveTo>
                  <a:lnTo>
                    <a:pt x="40918" y="110184"/>
                  </a:lnTo>
                  <a:lnTo>
                    <a:pt x="132861" y="110184"/>
                  </a:lnTo>
                  <a:lnTo>
                    <a:pt x="132861" y="39193"/>
                  </a:lnTo>
                  <a:lnTo>
                    <a:pt x="40918" y="3919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フリーフォーム 60">
              <a:extLst>
                <a:ext uri="{FF2B5EF4-FFF2-40B4-BE49-F238E27FC236}">
                  <a16:creationId xmlns:a16="http://schemas.microsoft.com/office/drawing/2014/main" id="{4F0ED23B-EBC0-F849-B51C-2C736EBDB7DD}"/>
                </a:ext>
              </a:extLst>
            </p:cNvPr>
            <p:cNvSpPr/>
            <p:nvPr/>
          </p:nvSpPr>
          <p:spPr>
            <a:xfrm>
              <a:off x="-94199" y="4620352"/>
              <a:ext cx="309846" cy="224805"/>
            </a:xfrm>
            <a:custGeom>
              <a:avLst/>
              <a:gdLst/>
              <a:ahLst/>
              <a:cxnLst/>
              <a:rect l="l" t="t" r="r" b="b"/>
              <a:pathLst>
                <a:path w="309846" h="224805">
                  <a:moveTo>
                    <a:pt x="0" y="0"/>
                  </a:moveTo>
                  <a:cubicBezTo>
                    <a:pt x="14741" y="4013"/>
                    <a:pt x="29379" y="10093"/>
                    <a:pt x="43915" y="18241"/>
                  </a:cubicBezTo>
                  <a:lnTo>
                    <a:pt x="255629" y="18241"/>
                  </a:lnTo>
                  <a:cubicBezTo>
                    <a:pt x="265324" y="7723"/>
                    <a:pt x="272222" y="2465"/>
                    <a:pt x="276323" y="2465"/>
                  </a:cubicBezTo>
                  <a:cubicBezTo>
                    <a:pt x="280572" y="2465"/>
                    <a:pt x="288220" y="7096"/>
                    <a:pt x="299266" y="16357"/>
                  </a:cubicBezTo>
                  <a:cubicBezTo>
                    <a:pt x="306320" y="22807"/>
                    <a:pt x="309846" y="27954"/>
                    <a:pt x="309846" y="31798"/>
                  </a:cubicBezTo>
                  <a:cubicBezTo>
                    <a:pt x="309846" y="36371"/>
                    <a:pt x="305656" y="41698"/>
                    <a:pt x="297275" y="47778"/>
                  </a:cubicBezTo>
                  <a:lnTo>
                    <a:pt x="297275" y="97285"/>
                  </a:lnTo>
                  <a:lnTo>
                    <a:pt x="299247" y="211448"/>
                  </a:lnTo>
                  <a:cubicBezTo>
                    <a:pt x="299247" y="218709"/>
                    <a:pt x="290948" y="222340"/>
                    <a:pt x="274351" y="222340"/>
                  </a:cubicBezTo>
                  <a:cubicBezTo>
                    <a:pt x="262683" y="222340"/>
                    <a:pt x="256849" y="217492"/>
                    <a:pt x="256849" y="207796"/>
                  </a:cubicBezTo>
                  <a:lnTo>
                    <a:pt x="256849" y="209768"/>
                  </a:lnTo>
                  <a:lnTo>
                    <a:pt x="43383" y="209768"/>
                  </a:lnTo>
                  <a:lnTo>
                    <a:pt x="43383" y="207303"/>
                  </a:lnTo>
                  <a:cubicBezTo>
                    <a:pt x="43383" y="218971"/>
                    <a:pt x="35413" y="224805"/>
                    <a:pt x="19473" y="224805"/>
                  </a:cubicBezTo>
                  <a:cubicBezTo>
                    <a:pt x="7148" y="224805"/>
                    <a:pt x="986" y="219603"/>
                    <a:pt x="986" y="209198"/>
                  </a:cubicBezTo>
                  <a:lnTo>
                    <a:pt x="3451" y="100817"/>
                  </a:lnTo>
                  <a:cubicBezTo>
                    <a:pt x="3451" y="56858"/>
                    <a:pt x="2301" y="23253"/>
                    <a:pt x="0" y="0"/>
                  </a:cubicBezTo>
                  <a:close/>
                  <a:moveTo>
                    <a:pt x="43383" y="40672"/>
                  </a:moveTo>
                  <a:lnTo>
                    <a:pt x="43383" y="73209"/>
                  </a:lnTo>
                  <a:lnTo>
                    <a:pt x="256849" y="73209"/>
                  </a:lnTo>
                  <a:lnTo>
                    <a:pt x="256849" y="40672"/>
                  </a:lnTo>
                  <a:lnTo>
                    <a:pt x="43383" y="40672"/>
                  </a:lnTo>
                  <a:close/>
                  <a:moveTo>
                    <a:pt x="43383" y="95640"/>
                  </a:moveTo>
                  <a:lnTo>
                    <a:pt x="43383" y="128425"/>
                  </a:lnTo>
                  <a:lnTo>
                    <a:pt x="256849" y="128425"/>
                  </a:lnTo>
                  <a:lnTo>
                    <a:pt x="256849" y="95640"/>
                  </a:lnTo>
                  <a:lnTo>
                    <a:pt x="43383" y="95640"/>
                  </a:lnTo>
                  <a:close/>
                  <a:moveTo>
                    <a:pt x="43383" y="150856"/>
                  </a:moveTo>
                  <a:lnTo>
                    <a:pt x="43383" y="187337"/>
                  </a:lnTo>
                  <a:lnTo>
                    <a:pt x="256849" y="187337"/>
                  </a:lnTo>
                  <a:lnTo>
                    <a:pt x="256849" y="150856"/>
                  </a:lnTo>
                  <a:lnTo>
                    <a:pt x="43383" y="15085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リーフォーム 55">
              <a:extLst>
                <a:ext uri="{FF2B5EF4-FFF2-40B4-BE49-F238E27FC236}">
                  <a16:creationId xmlns:a16="http://schemas.microsoft.com/office/drawing/2014/main" id="{CBD71FB0-58E4-1D4C-91E5-10277ED90267}"/>
                </a:ext>
              </a:extLst>
            </p:cNvPr>
            <p:cNvSpPr/>
            <p:nvPr/>
          </p:nvSpPr>
          <p:spPr>
            <a:xfrm>
              <a:off x="-166422" y="4831845"/>
              <a:ext cx="188076" cy="87226"/>
            </a:xfrm>
            <a:custGeom>
              <a:avLst/>
              <a:gdLst/>
              <a:ahLst/>
              <a:cxnLst/>
              <a:rect l="l" t="t" r="r" b="b"/>
              <a:pathLst>
                <a:path w="188076" h="87226">
                  <a:moveTo>
                    <a:pt x="144161" y="0"/>
                  </a:moveTo>
                  <a:cubicBezTo>
                    <a:pt x="173438" y="17170"/>
                    <a:pt x="188076" y="28837"/>
                    <a:pt x="188076" y="35002"/>
                  </a:cubicBezTo>
                  <a:cubicBezTo>
                    <a:pt x="188076" y="41247"/>
                    <a:pt x="182982" y="44369"/>
                    <a:pt x="172794" y="44369"/>
                  </a:cubicBezTo>
                  <a:cubicBezTo>
                    <a:pt x="168613" y="44369"/>
                    <a:pt x="164233" y="43876"/>
                    <a:pt x="159652" y="42890"/>
                  </a:cubicBezTo>
                  <a:cubicBezTo>
                    <a:pt x="137673" y="55672"/>
                    <a:pt x="115127" y="65471"/>
                    <a:pt x="92016" y="72287"/>
                  </a:cubicBezTo>
                  <a:cubicBezTo>
                    <a:pt x="68904" y="79103"/>
                    <a:pt x="41322" y="84073"/>
                    <a:pt x="9270" y="87198"/>
                  </a:cubicBezTo>
                  <a:cubicBezTo>
                    <a:pt x="3090" y="87568"/>
                    <a:pt x="0" y="84384"/>
                    <a:pt x="0" y="77646"/>
                  </a:cubicBezTo>
                  <a:cubicBezTo>
                    <a:pt x="0" y="72999"/>
                    <a:pt x="1846" y="70412"/>
                    <a:pt x="5538" y="69886"/>
                  </a:cubicBezTo>
                  <a:cubicBezTo>
                    <a:pt x="46952" y="59815"/>
                    <a:pt x="81669" y="46227"/>
                    <a:pt x="109690" y="29121"/>
                  </a:cubicBezTo>
                  <a:cubicBezTo>
                    <a:pt x="126473" y="17128"/>
                    <a:pt x="137963" y="7420"/>
                    <a:pt x="14416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リーフォーム 53">
              <a:extLst>
                <a:ext uri="{FF2B5EF4-FFF2-40B4-BE49-F238E27FC236}">
                  <a16:creationId xmlns:a16="http://schemas.microsoft.com/office/drawing/2014/main" id="{F3C1FC93-69D2-FF41-89FD-EBFB9E064069}"/>
                </a:ext>
              </a:extLst>
            </p:cNvPr>
            <p:cNvSpPr/>
            <p:nvPr/>
          </p:nvSpPr>
          <p:spPr>
            <a:xfrm>
              <a:off x="85990" y="4838500"/>
              <a:ext cx="165399" cy="82084"/>
            </a:xfrm>
            <a:custGeom>
              <a:avLst/>
              <a:gdLst/>
              <a:ahLst/>
              <a:cxnLst/>
              <a:rect l="l" t="t" r="r" b="b"/>
              <a:pathLst>
                <a:path w="165399" h="82084">
                  <a:moveTo>
                    <a:pt x="3193" y="0"/>
                  </a:moveTo>
                  <a:cubicBezTo>
                    <a:pt x="55340" y="886"/>
                    <a:pt x="96470" y="8189"/>
                    <a:pt x="126584" y="21908"/>
                  </a:cubicBezTo>
                  <a:cubicBezTo>
                    <a:pt x="152461" y="33686"/>
                    <a:pt x="165399" y="47418"/>
                    <a:pt x="165399" y="63103"/>
                  </a:cubicBezTo>
                  <a:cubicBezTo>
                    <a:pt x="165399" y="68781"/>
                    <a:pt x="163155" y="73627"/>
                    <a:pt x="158667" y="77643"/>
                  </a:cubicBezTo>
                  <a:cubicBezTo>
                    <a:pt x="155072" y="80603"/>
                    <a:pt x="150825" y="82084"/>
                    <a:pt x="145926" y="82084"/>
                  </a:cubicBezTo>
                  <a:cubicBezTo>
                    <a:pt x="138988" y="82084"/>
                    <a:pt x="130427" y="78242"/>
                    <a:pt x="120244" y="70560"/>
                  </a:cubicBezTo>
                  <a:cubicBezTo>
                    <a:pt x="85616" y="44670"/>
                    <a:pt x="47317" y="26452"/>
                    <a:pt x="5346" y="15907"/>
                  </a:cubicBezTo>
                  <a:cubicBezTo>
                    <a:pt x="1782" y="14877"/>
                    <a:pt x="0" y="12369"/>
                    <a:pt x="0" y="8381"/>
                  </a:cubicBezTo>
                  <a:cubicBezTo>
                    <a:pt x="0" y="2794"/>
                    <a:pt x="1064" y="0"/>
                    <a:pt x="319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F35BBB98-61A9-A640-8546-7491D77A4BDB}"/>
              </a:ext>
            </a:extLst>
          </p:cNvPr>
          <p:cNvGrpSpPr/>
          <p:nvPr/>
        </p:nvGrpSpPr>
        <p:grpSpPr>
          <a:xfrm>
            <a:off x="520093" y="4706073"/>
            <a:ext cx="439257" cy="476725"/>
            <a:chOff x="2466520" y="4443859"/>
            <a:chExt cx="439257" cy="476725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74" name="フリーフォーム 73">
              <a:extLst>
                <a:ext uri="{FF2B5EF4-FFF2-40B4-BE49-F238E27FC236}">
                  <a16:creationId xmlns:a16="http://schemas.microsoft.com/office/drawing/2014/main" id="{03D12F7B-6DFD-F841-BABF-6A45B178B669}"/>
                </a:ext>
              </a:extLst>
            </p:cNvPr>
            <p:cNvSpPr/>
            <p:nvPr/>
          </p:nvSpPr>
          <p:spPr>
            <a:xfrm>
              <a:off x="2466520" y="4443859"/>
              <a:ext cx="236883" cy="200156"/>
            </a:xfrm>
            <a:custGeom>
              <a:avLst/>
              <a:gdLst/>
              <a:ahLst/>
              <a:cxnLst/>
              <a:rect l="l" t="t" r="r" b="b"/>
              <a:pathLst>
                <a:path w="236883" h="200156">
                  <a:moveTo>
                    <a:pt x="92683" y="0"/>
                  </a:moveTo>
                  <a:cubicBezTo>
                    <a:pt x="119063" y="2725"/>
                    <a:pt x="135543" y="5183"/>
                    <a:pt x="142121" y="7376"/>
                  </a:cubicBezTo>
                  <a:cubicBezTo>
                    <a:pt x="147287" y="9027"/>
                    <a:pt x="149870" y="12566"/>
                    <a:pt x="149870" y="17995"/>
                  </a:cubicBezTo>
                  <a:cubicBezTo>
                    <a:pt x="149870" y="23677"/>
                    <a:pt x="144483" y="28537"/>
                    <a:pt x="133709" y="32576"/>
                  </a:cubicBezTo>
                  <a:cubicBezTo>
                    <a:pt x="132546" y="43933"/>
                    <a:pt x="131524" y="50904"/>
                    <a:pt x="130643" y="53490"/>
                  </a:cubicBezTo>
                  <a:lnTo>
                    <a:pt x="184434" y="53490"/>
                  </a:lnTo>
                  <a:cubicBezTo>
                    <a:pt x="193801" y="43137"/>
                    <a:pt x="200438" y="37961"/>
                    <a:pt x="204346" y="37961"/>
                  </a:cubicBezTo>
                  <a:cubicBezTo>
                    <a:pt x="208226" y="37961"/>
                    <a:pt x="215740" y="42726"/>
                    <a:pt x="226889" y="52258"/>
                  </a:cubicBezTo>
                  <a:cubicBezTo>
                    <a:pt x="233552" y="57912"/>
                    <a:pt x="236883" y="62842"/>
                    <a:pt x="236883" y="67047"/>
                  </a:cubicBezTo>
                  <a:cubicBezTo>
                    <a:pt x="236883" y="71068"/>
                    <a:pt x="231851" y="76350"/>
                    <a:pt x="221786" y="82892"/>
                  </a:cubicBezTo>
                  <a:cubicBezTo>
                    <a:pt x="218597" y="114485"/>
                    <a:pt x="214018" y="136912"/>
                    <a:pt x="208051" y="150174"/>
                  </a:cubicBezTo>
                  <a:cubicBezTo>
                    <a:pt x="202746" y="162792"/>
                    <a:pt x="196318" y="171083"/>
                    <a:pt x="188767" y="175048"/>
                  </a:cubicBezTo>
                  <a:cubicBezTo>
                    <a:pt x="180227" y="179954"/>
                    <a:pt x="171780" y="182408"/>
                    <a:pt x="163428" y="182408"/>
                  </a:cubicBezTo>
                  <a:cubicBezTo>
                    <a:pt x="156798" y="182408"/>
                    <a:pt x="152936" y="178979"/>
                    <a:pt x="151842" y="172120"/>
                  </a:cubicBezTo>
                  <a:cubicBezTo>
                    <a:pt x="150725" y="167427"/>
                    <a:pt x="148432" y="163995"/>
                    <a:pt x="144963" y="161825"/>
                  </a:cubicBezTo>
                  <a:cubicBezTo>
                    <a:pt x="139237" y="158459"/>
                    <a:pt x="129288" y="155024"/>
                    <a:pt x="115114" y="151519"/>
                  </a:cubicBezTo>
                  <a:cubicBezTo>
                    <a:pt x="111335" y="150574"/>
                    <a:pt x="109445" y="147888"/>
                    <a:pt x="109445" y="143461"/>
                  </a:cubicBezTo>
                  <a:cubicBezTo>
                    <a:pt x="109445" y="137874"/>
                    <a:pt x="112073" y="135264"/>
                    <a:pt x="117329" y="135631"/>
                  </a:cubicBezTo>
                  <a:cubicBezTo>
                    <a:pt x="141673" y="138715"/>
                    <a:pt x="157039" y="140257"/>
                    <a:pt x="163428" y="140257"/>
                  </a:cubicBezTo>
                  <a:cubicBezTo>
                    <a:pt x="167603" y="140257"/>
                    <a:pt x="171725" y="135327"/>
                    <a:pt x="175795" y="125467"/>
                  </a:cubicBezTo>
                  <a:cubicBezTo>
                    <a:pt x="179261" y="116804"/>
                    <a:pt x="182041" y="100288"/>
                    <a:pt x="184133" y="75921"/>
                  </a:cubicBezTo>
                  <a:lnTo>
                    <a:pt x="127212" y="75921"/>
                  </a:lnTo>
                  <a:cubicBezTo>
                    <a:pt x="123686" y="93109"/>
                    <a:pt x="117521" y="109322"/>
                    <a:pt x="108717" y="124558"/>
                  </a:cubicBezTo>
                  <a:cubicBezTo>
                    <a:pt x="88938" y="157861"/>
                    <a:pt x="56994" y="182721"/>
                    <a:pt x="12884" y="199139"/>
                  </a:cubicBezTo>
                  <a:cubicBezTo>
                    <a:pt x="12206" y="199817"/>
                    <a:pt x="10951" y="200156"/>
                    <a:pt x="9121" y="200156"/>
                  </a:cubicBezTo>
                  <a:cubicBezTo>
                    <a:pt x="3040" y="200156"/>
                    <a:pt x="0" y="196869"/>
                    <a:pt x="0" y="190296"/>
                  </a:cubicBezTo>
                  <a:cubicBezTo>
                    <a:pt x="0" y="187446"/>
                    <a:pt x="1125" y="185458"/>
                    <a:pt x="3374" y="184334"/>
                  </a:cubicBezTo>
                  <a:cubicBezTo>
                    <a:pt x="37650" y="164313"/>
                    <a:pt x="62372" y="137779"/>
                    <a:pt x="77539" y="104731"/>
                  </a:cubicBezTo>
                  <a:cubicBezTo>
                    <a:pt x="82846" y="92986"/>
                    <a:pt x="86580" y="83383"/>
                    <a:pt x="88739" y="75921"/>
                  </a:cubicBezTo>
                  <a:lnTo>
                    <a:pt x="53244" y="75921"/>
                  </a:lnTo>
                  <a:cubicBezTo>
                    <a:pt x="39922" y="75921"/>
                    <a:pt x="26650" y="76907"/>
                    <a:pt x="13427" y="78879"/>
                  </a:cubicBezTo>
                  <a:lnTo>
                    <a:pt x="6902" y="50039"/>
                  </a:lnTo>
                  <a:cubicBezTo>
                    <a:pt x="22871" y="52340"/>
                    <a:pt x="38318" y="53490"/>
                    <a:pt x="53244" y="53490"/>
                  </a:cubicBezTo>
                  <a:lnTo>
                    <a:pt x="91870" y="53490"/>
                  </a:lnTo>
                  <a:cubicBezTo>
                    <a:pt x="93234" y="44816"/>
                    <a:pt x="93915" y="35367"/>
                    <a:pt x="93915" y="25143"/>
                  </a:cubicBezTo>
                  <a:cubicBezTo>
                    <a:pt x="93915" y="20408"/>
                    <a:pt x="93505" y="12027"/>
                    <a:pt x="9268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フリーフォーム 65">
              <a:extLst>
                <a:ext uri="{FF2B5EF4-FFF2-40B4-BE49-F238E27FC236}">
                  <a16:creationId xmlns:a16="http://schemas.microsoft.com/office/drawing/2014/main" id="{20C2BC2B-D310-5D44-9874-26298A41A558}"/>
                </a:ext>
              </a:extLst>
            </p:cNvPr>
            <p:cNvSpPr/>
            <p:nvPr/>
          </p:nvSpPr>
          <p:spPr>
            <a:xfrm>
              <a:off x="2721398" y="4465305"/>
              <a:ext cx="184379" cy="155293"/>
            </a:xfrm>
            <a:custGeom>
              <a:avLst/>
              <a:gdLst/>
              <a:ahLst/>
              <a:cxnLst/>
              <a:rect l="l" t="t" r="r" b="b"/>
              <a:pathLst>
                <a:path w="184379" h="155293">
                  <a:moveTo>
                    <a:pt x="0" y="0"/>
                  </a:moveTo>
                  <a:cubicBezTo>
                    <a:pt x="18998" y="6045"/>
                    <a:pt x="32572" y="11632"/>
                    <a:pt x="40722" y="16762"/>
                  </a:cubicBezTo>
                  <a:lnTo>
                    <a:pt x="132288" y="16762"/>
                  </a:lnTo>
                  <a:cubicBezTo>
                    <a:pt x="142312" y="6409"/>
                    <a:pt x="148830" y="1233"/>
                    <a:pt x="151842" y="1233"/>
                  </a:cubicBezTo>
                  <a:cubicBezTo>
                    <a:pt x="155190" y="1233"/>
                    <a:pt x="162510" y="5837"/>
                    <a:pt x="173803" y="15044"/>
                  </a:cubicBezTo>
                  <a:cubicBezTo>
                    <a:pt x="180854" y="20601"/>
                    <a:pt x="184379" y="25693"/>
                    <a:pt x="184379" y="30320"/>
                  </a:cubicBezTo>
                  <a:cubicBezTo>
                    <a:pt x="184379" y="34564"/>
                    <a:pt x="180189" y="39726"/>
                    <a:pt x="171808" y="45806"/>
                  </a:cubicBezTo>
                  <a:lnTo>
                    <a:pt x="171808" y="69297"/>
                  </a:lnTo>
                  <a:lnTo>
                    <a:pt x="173780" y="138000"/>
                  </a:lnTo>
                  <a:cubicBezTo>
                    <a:pt x="173780" y="147886"/>
                    <a:pt x="166138" y="152828"/>
                    <a:pt x="150856" y="152828"/>
                  </a:cubicBezTo>
                  <a:cubicBezTo>
                    <a:pt x="138859" y="152828"/>
                    <a:pt x="132861" y="147816"/>
                    <a:pt x="132861" y="137792"/>
                  </a:cubicBezTo>
                  <a:lnTo>
                    <a:pt x="132861" y="132616"/>
                  </a:lnTo>
                  <a:lnTo>
                    <a:pt x="40918" y="132616"/>
                  </a:lnTo>
                  <a:lnTo>
                    <a:pt x="40918" y="137299"/>
                  </a:lnTo>
                  <a:cubicBezTo>
                    <a:pt x="40918" y="149295"/>
                    <a:pt x="33277" y="155293"/>
                    <a:pt x="17994" y="155293"/>
                  </a:cubicBezTo>
                  <a:cubicBezTo>
                    <a:pt x="6326" y="155293"/>
                    <a:pt x="493" y="150256"/>
                    <a:pt x="493" y="140180"/>
                  </a:cubicBezTo>
                  <a:lnTo>
                    <a:pt x="1972" y="69513"/>
                  </a:lnTo>
                  <a:cubicBezTo>
                    <a:pt x="1972" y="40898"/>
                    <a:pt x="1314" y="17728"/>
                    <a:pt x="0" y="0"/>
                  </a:cubicBezTo>
                  <a:close/>
                  <a:moveTo>
                    <a:pt x="40918" y="39193"/>
                  </a:moveTo>
                  <a:lnTo>
                    <a:pt x="40918" y="110184"/>
                  </a:lnTo>
                  <a:lnTo>
                    <a:pt x="132861" y="110184"/>
                  </a:lnTo>
                  <a:lnTo>
                    <a:pt x="132861" y="39193"/>
                  </a:lnTo>
                  <a:lnTo>
                    <a:pt x="40918" y="3919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 59">
              <a:extLst>
                <a:ext uri="{FF2B5EF4-FFF2-40B4-BE49-F238E27FC236}">
                  <a16:creationId xmlns:a16="http://schemas.microsoft.com/office/drawing/2014/main" id="{E5E328AD-3918-014C-BBFD-DF4FA08E44A1}"/>
                </a:ext>
              </a:extLst>
            </p:cNvPr>
            <p:cNvSpPr/>
            <p:nvPr/>
          </p:nvSpPr>
          <p:spPr>
            <a:xfrm>
              <a:off x="2544413" y="4620352"/>
              <a:ext cx="309846" cy="224805"/>
            </a:xfrm>
            <a:custGeom>
              <a:avLst/>
              <a:gdLst/>
              <a:ahLst/>
              <a:cxnLst/>
              <a:rect l="l" t="t" r="r" b="b"/>
              <a:pathLst>
                <a:path w="309846" h="224805">
                  <a:moveTo>
                    <a:pt x="0" y="0"/>
                  </a:moveTo>
                  <a:cubicBezTo>
                    <a:pt x="14741" y="4013"/>
                    <a:pt x="29379" y="10093"/>
                    <a:pt x="43915" y="18241"/>
                  </a:cubicBezTo>
                  <a:lnTo>
                    <a:pt x="255629" y="18241"/>
                  </a:lnTo>
                  <a:cubicBezTo>
                    <a:pt x="265324" y="7723"/>
                    <a:pt x="272222" y="2465"/>
                    <a:pt x="276323" y="2465"/>
                  </a:cubicBezTo>
                  <a:cubicBezTo>
                    <a:pt x="280572" y="2465"/>
                    <a:pt x="288220" y="7096"/>
                    <a:pt x="299266" y="16357"/>
                  </a:cubicBezTo>
                  <a:cubicBezTo>
                    <a:pt x="306320" y="22807"/>
                    <a:pt x="309846" y="27954"/>
                    <a:pt x="309846" y="31798"/>
                  </a:cubicBezTo>
                  <a:cubicBezTo>
                    <a:pt x="309846" y="36371"/>
                    <a:pt x="305656" y="41698"/>
                    <a:pt x="297275" y="47778"/>
                  </a:cubicBezTo>
                  <a:lnTo>
                    <a:pt x="297275" y="97285"/>
                  </a:lnTo>
                  <a:lnTo>
                    <a:pt x="299247" y="211448"/>
                  </a:lnTo>
                  <a:cubicBezTo>
                    <a:pt x="299247" y="218709"/>
                    <a:pt x="290948" y="222340"/>
                    <a:pt x="274351" y="222340"/>
                  </a:cubicBezTo>
                  <a:cubicBezTo>
                    <a:pt x="262683" y="222340"/>
                    <a:pt x="256850" y="217492"/>
                    <a:pt x="256850" y="207796"/>
                  </a:cubicBezTo>
                  <a:lnTo>
                    <a:pt x="256850" y="209768"/>
                  </a:lnTo>
                  <a:lnTo>
                    <a:pt x="43384" y="209768"/>
                  </a:lnTo>
                  <a:lnTo>
                    <a:pt x="43384" y="207303"/>
                  </a:lnTo>
                  <a:cubicBezTo>
                    <a:pt x="43384" y="218971"/>
                    <a:pt x="35414" y="224805"/>
                    <a:pt x="19473" y="224805"/>
                  </a:cubicBezTo>
                  <a:cubicBezTo>
                    <a:pt x="7149" y="224805"/>
                    <a:pt x="986" y="219603"/>
                    <a:pt x="986" y="209198"/>
                  </a:cubicBezTo>
                  <a:lnTo>
                    <a:pt x="3451" y="100817"/>
                  </a:lnTo>
                  <a:cubicBezTo>
                    <a:pt x="3451" y="56858"/>
                    <a:pt x="2301" y="23253"/>
                    <a:pt x="0" y="0"/>
                  </a:cubicBezTo>
                  <a:close/>
                  <a:moveTo>
                    <a:pt x="43384" y="40672"/>
                  </a:moveTo>
                  <a:lnTo>
                    <a:pt x="43384" y="73209"/>
                  </a:lnTo>
                  <a:lnTo>
                    <a:pt x="256850" y="73209"/>
                  </a:lnTo>
                  <a:lnTo>
                    <a:pt x="256850" y="40672"/>
                  </a:lnTo>
                  <a:lnTo>
                    <a:pt x="43384" y="40672"/>
                  </a:lnTo>
                  <a:close/>
                  <a:moveTo>
                    <a:pt x="43384" y="95640"/>
                  </a:moveTo>
                  <a:lnTo>
                    <a:pt x="43384" y="128425"/>
                  </a:lnTo>
                  <a:lnTo>
                    <a:pt x="256850" y="128425"/>
                  </a:lnTo>
                  <a:lnTo>
                    <a:pt x="256850" y="95640"/>
                  </a:lnTo>
                  <a:lnTo>
                    <a:pt x="43384" y="95640"/>
                  </a:lnTo>
                  <a:close/>
                  <a:moveTo>
                    <a:pt x="43384" y="150856"/>
                  </a:moveTo>
                  <a:lnTo>
                    <a:pt x="43384" y="187337"/>
                  </a:lnTo>
                  <a:lnTo>
                    <a:pt x="256850" y="187337"/>
                  </a:lnTo>
                  <a:lnTo>
                    <a:pt x="256850" y="150856"/>
                  </a:lnTo>
                  <a:lnTo>
                    <a:pt x="43384" y="15085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フリーフォーム 54">
              <a:extLst>
                <a:ext uri="{FF2B5EF4-FFF2-40B4-BE49-F238E27FC236}">
                  <a16:creationId xmlns:a16="http://schemas.microsoft.com/office/drawing/2014/main" id="{432647BA-742A-3A41-A64A-A248745A19D9}"/>
                </a:ext>
              </a:extLst>
            </p:cNvPr>
            <p:cNvSpPr/>
            <p:nvPr/>
          </p:nvSpPr>
          <p:spPr>
            <a:xfrm>
              <a:off x="2472190" y="4831845"/>
              <a:ext cx="188077" cy="87226"/>
            </a:xfrm>
            <a:custGeom>
              <a:avLst/>
              <a:gdLst/>
              <a:ahLst/>
              <a:cxnLst/>
              <a:rect l="l" t="t" r="r" b="b"/>
              <a:pathLst>
                <a:path w="188077" h="87226">
                  <a:moveTo>
                    <a:pt x="144162" y="0"/>
                  </a:moveTo>
                  <a:cubicBezTo>
                    <a:pt x="173438" y="17170"/>
                    <a:pt x="188077" y="28837"/>
                    <a:pt x="188077" y="35002"/>
                  </a:cubicBezTo>
                  <a:cubicBezTo>
                    <a:pt x="188077" y="41247"/>
                    <a:pt x="182982" y="44369"/>
                    <a:pt x="172794" y="44369"/>
                  </a:cubicBezTo>
                  <a:cubicBezTo>
                    <a:pt x="168614" y="44369"/>
                    <a:pt x="164233" y="43876"/>
                    <a:pt x="159652" y="42890"/>
                  </a:cubicBezTo>
                  <a:cubicBezTo>
                    <a:pt x="137673" y="55672"/>
                    <a:pt x="115128" y="65471"/>
                    <a:pt x="92016" y="72287"/>
                  </a:cubicBezTo>
                  <a:cubicBezTo>
                    <a:pt x="68904" y="79103"/>
                    <a:pt x="41323" y="84073"/>
                    <a:pt x="9270" y="87198"/>
                  </a:cubicBezTo>
                  <a:cubicBezTo>
                    <a:pt x="3090" y="87568"/>
                    <a:pt x="0" y="84384"/>
                    <a:pt x="0" y="77646"/>
                  </a:cubicBezTo>
                  <a:cubicBezTo>
                    <a:pt x="0" y="72999"/>
                    <a:pt x="1846" y="70412"/>
                    <a:pt x="5538" y="69886"/>
                  </a:cubicBezTo>
                  <a:cubicBezTo>
                    <a:pt x="46952" y="59815"/>
                    <a:pt x="81670" y="46227"/>
                    <a:pt x="109691" y="29121"/>
                  </a:cubicBezTo>
                  <a:cubicBezTo>
                    <a:pt x="126473" y="17128"/>
                    <a:pt x="137963" y="7420"/>
                    <a:pt x="14416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フリーフォーム 52">
              <a:extLst>
                <a:ext uri="{FF2B5EF4-FFF2-40B4-BE49-F238E27FC236}">
                  <a16:creationId xmlns:a16="http://schemas.microsoft.com/office/drawing/2014/main" id="{1B59B57E-0235-6F40-B76F-0B997DDE3C1F}"/>
                </a:ext>
              </a:extLst>
            </p:cNvPr>
            <p:cNvSpPr/>
            <p:nvPr/>
          </p:nvSpPr>
          <p:spPr>
            <a:xfrm>
              <a:off x="2724602" y="4838500"/>
              <a:ext cx="165399" cy="82084"/>
            </a:xfrm>
            <a:custGeom>
              <a:avLst/>
              <a:gdLst/>
              <a:ahLst/>
              <a:cxnLst/>
              <a:rect l="l" t="t" r="r" b="b"/>
              <a:pathLst>
                <a:path w="165399" h="82084">
                  <a:moveTo>
                    <a:pt x="3193" y="0"/>
                  </a:moveTo>
                  <a:cubicBezTo>
                    <a:pt x="55340" y="886"/>
                    <a:pt x="96470" y="8189"/>
                    <a:pt x="126584" y="21908"/>
                  </a:cubicBezTo>
                  <a:cubicBezTo>
                    <a:pt x="152461" y="33686"/>
                    <a:pt x="165399" y="47418"/>
                    <a:pt x="165399" y="63103"/>
                  </a:cubicBezTo>
                  <a:cubicBezTo>
                    <a:pt x="165399" y="68781"/>
                    <a:pt x="163155" y="73627"/>
                    <a:pt x="158667" y="77643"/>
                  </a:cubicBezTo>
                  <a:cubicBezTo>
                    <a:pt x="155072" y="80603"/>
                    <a:pt x="150825" y="82084"/>
                    <a:pt x="145926" y="82084"/>
                  </a:cubicBezTo>
                  <a:cubicBezTo>
                    <a:pt x="138988" y="82084"/>
                    <a:pt x="130428" y="78242"/>
                    <a:pt x="120244" y="70560"/>
                  </a:cubicBezTo>
                  <a:cubicBezTo>
                    <a:pt x="85617" y="44670"/>
                    <a:pt x="47317" y="26452"/>
                    <a:pt x="5346" y="15907"/>
                  </a:cubicBezTo>
                  <a:cubicBezTo>
                    <a:pt x="1782" y="14877"/>
                    <a:pt x="0" y="12369"/>
                    <a:pt x="0" y="8381"/>
                  </a:cubicBezTo>
                  <a:cubicBezTo>
                    <a:pt x="0" y="2794"/>
                    <a:pt x="1064" y="0"/>
                    <a:pt x="319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4" name="図プレースホルダー 103">
            <a:extLst>
              <a:ext uri="{FF2B5EF4-FFF2-40B4-BE49-F238E27FC236}">
                <a16:creationId xmlns:a16="http://schemas.microsoft.com/office/drawing/2014/main" id="{89EF895F-6DDA-CA45-A0F1-A6F241780A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89846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912A9350-2068-8046-AB1F-2D165A3F3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71410">
            <a:off x="5831" y="105751"/>
            <a:ext cx="1754834" cy="995531"/>
          </a:xfrm>
          <a:prstGeom prst="rect">
            <a:avLst/>
          </a:prstGeom>
        </p:spPr>
      </p:pic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BF3FFAED-09DC-964E-94F2-2057B2A239A9}"/>
              </a:ext>
            </a:extLst>
          </p:cNvPr>
          <p:cNvSpPr/>
          <p:nvPr/>
        </p:nvSpPr>
        <p:spPr>
          <a:xfrm>
            <a:off x="1886916" y="212048"/>
            <a:ext cx="1520866" cy="509518"/>
          </a:xfrm>
          <a:custGeom>
            <a:avLst/>
            <a:gdLst>
              <a:gd name="connsiteX0" fmla="*/ 94350 w 1520866"/>
              <a:gd name="connsiteY0" fmla="*/ 0 h 509518"/>
              <a:gd name="connsiteX1" fmla="*/ 311090 w 1520866"/>
              <a:gd name="connsiteY1" fmla="*/ 0 h 509518"/>
              <a:gd name="connsiteX2" fmla="*/ 492112 w 1520866"/>
              <a:gd name="connsiteY2" fmla="*/ 0 h 509518"/>
              <a:gd name="connsiteX3" fmla="*/ 735133 w 1520866"/>
              <a:gd name="connsiteY3" fmla="*/ 0 h 509518"/>
              <a:gd name="connsiteX4" fmla="*/ 1041687 w 1520866"/>
              <a:gd name="connsiteY4" fmla="*/ 0 h 509518"/>
              <a:gd name="connsiteX5" fmla="*/ 1132895 w 1520866"/>
              <a:gd name="connsiteY5" fmla="*/ 0 h 509518"/>
              <a:gd name="connsiteX6" fmla="*/ 1227245 w 1520866"/>
              <a:gd name="connsiteY6" fmla="*/ 94131 h 509518"/>
              <a:gd name="connsiteX7" fmla="*/ 1132895 w 1520866"/>
              <a:gd name="connsiteY7" fmla="*/ 188263 h 509518"/>
              <a:gd name="connsiteX8" fmla="*/ 1041687 w 1520866"/>
              <a:gd name="connsiteY8" fmla="*/ 188263 h 509518"/>
              <a:gd name="connsiteX9" fmla="*/ 964781 w 1520866"/>
              <a:gd name="connsiteY9" fmla="*/ 188263 h 509518"/>
              <a:gd name="connsiteX10" fmla="*/ 905469 w 1520866"/>
              <a:gd name="connsiteY10" fmla="*/ 254759 h 509518"/>
              <a:gd name="connsiteX11" fmla="*/ 941689 w 1520866"/>
              <a:gd name="connsiteY11" fmla="*/ 316030 h 509518"/>
              <a:gd name="connsiteX12" fmla="*/ 964777 w 1520866"/>
              <a:gd name="connsiteY12" fmla="*/ 321255 h 509518"/>
              <a:gd name="connsiteX13" fmla="*/ 1028754 w 1520866"/>
              <a:gd name="connsiteY13" fmla="*/ 321255 h 509518"/>
              <a:gd name="connsiteX14" fmla="*/ 1335307 w 1520866"/>
              <a:gd name="connsiteY14" fmla="*/ 321255 h 509518"/>
              <a:gd name="connsiteX15" fmla="*/ 1426516 w 1520866"/>
              <a:gd name="connsiteY15" fmla="*/ 321255 h 509518"/>
              <a:gd name="connsiteX16" fmla="*/ 1520866 w 1520866"/>
              <a:gd name="connsiteY16" fmla="*/ 415387 h 509518"/>
              <a:gd name="connsiteX17" fmla="*/ 1426516 w 1520866"/>
              <a:gd name="connsiteY17" fmla="*/ 509518 h 509518"/>
              <a:gd name="connsiteX18" fmla="*/ 1335307 w 1520866"/>
              <a:gd name="connsiteY18" fmla="*/ 509518 h 509518"/>
              <a:gd name="connsiteX19" fmla="*/ 1028754 w 1520866"/>
              <a:gd name="connsiteY19" fmla="*/ 509518 h 509518"/>
              <a:gd name="connsiteX20" fmla="*/ 785732 w 1520866"/>
              <a:gd name="connsiteY20" fmla="*/ 509518 h 509518"/>
              <a:gd name="connsiteX21" fmla="*/ 604710 w 1520866"/>
              <a:gd name="connsiteY21" fmla="*/ 509518 h 509518"/>
              <a:gd name="connsiteX22" fmla="*/ 387970 w 1520866"/>
              <a:gd name="connsiteY22" fmla="*/ 509518 h 509518"/>
              <a:gd name="connsiteX23" fmla="*/ 293620 w 1520866"/>
              <a:gd name="connsiteY23" fmla="*/ 415387 h 509518"/>
              <a:gd name="connsiteX24" fmla="*/ 387970 w 1520866"/>
              <a:gd name="connsiteY24" fmla="*/ 321255 h 509518"/>
              <a:gd name="connsiteX25" fmla="*/ 436839 w 1520866"/>
              <a:gd name="connsiteY25" fmla="*/ 321255 h 509518"/>
              <a:gd name="connsiteX26" fmla="*/ 459926 w 1520866"/>
              <a:gd name="connsiteY26" fmla="*/ 316030 h 509518"/>
              <a:gd name="connsiteX27" fmla="*/ 496146 w 1520866"/>
              <a:gd name="connsiteY27" fmla="*/ 254759 h 509518"/>
              <a:gd name="connsiteX28" fmla="*/ 436834 w 1520866"/>
              <a:gd name="connsiteY28" fmla="*/ 188263 h 509518"/>
              <a:gd name="connsiteX29" fmla="*/ 311090 w 1520866"/>
              <a:gd name="connsiteY29" fmla="*/ 188263 h 509518"/>
              <a:gd name="connsiteX30" fmla="*/ 94350 w 1520866"/>
              <a:gd name="connsiteY30" fmla="*/ 188263 h 509518"/>
              <a:gd name="connsiteX31" fmla="*/ 0 w 1520866"/>
              <a:gd name="connsiteY31" fmla="*/ 94131 h 509518"/>
              <a:gd name="connsiteX32" fmla="*/ 94350 w 1520866"/>
              <a:gd name="connsiteY32" fmla="*/ 0 h 509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20866" h="509518">
                <a:moveTo>
                  <a:pt x="94350" y="0"/>
                </a:moveTo>
                <a:lnTo>
                  <a:pt x="311090" y="0"/>
                </a:lnTo>
                <a:lnTo>
                  <a:pt x="492112" y="0"/>
                </a:lnTo>
                <a:lnTo>
                  <a:pt x="735133" y="0"/>
                </a:lnTo>
                <a:lnTo>
                  <a:pt x="1041687" y="0"/>
                </a:lnTo>
                <a:lnTo>
                  <a:pt x="1132895" y="0"/>
                </a:lnTo>
                <a:cubicBezTo>
                  <a:pt x="1184998" y="0"/>
                  <a:pt x="1227245" y="42141"/>
                  <a:pt x="1227245" y="94131"/>
                </a:cubicBezTo>
                <a:cubicBezTo>
                  <a:pt x="1227245" y="146122"/>
                  <a:pt x="1184998" y="188263"/>
                  <a:pt x="1132895" y="188263"/>
                </a:cubicBezTo>
                <a:lnTo>
                  <a:pt x="1041687" y="188263"/>
                </a:lnTo>
                <a:lnTo>
                  <a:pt x="964781" y="188263"/>
                </a:lnTo>
                <a:cubicBezTo>
                  <a:pt x="932012" y="188263"/>
                  <a:pt x="905469" y="218040"/>
                  <a:pt x="905469" y="254759"/>
                </a:cubicBezTo>
                <a:cubicBezTo>
                  <a:pt x="905469" y="282299"/>
                  <a:pt x="920400" y="305934"/>
                  <a:pt x="941689" y="316030"/>
                </a:cubicBezTo>
                <a:lnTo>
                  <a:pt x="964777" y="321255"/>
                </a:lnTo>
                <a:lnTo>
                  <a:pt x="1028754" y="321255"/>
                </a:lnTo>
                <a:lnTo>
                  <a:pt x="1335307" y="321255"/>
                </a:lnTo>
                <a:lnTo>
                  <a:pt x="1426516" y="321255"/>
                </a:lnTo>
                <a:cubicBezTo>
                  <a:pt x="1478619" y="321255"/>
                  <a:pt x="1520866" y="363396"/>
                  <a:pt x="1520866" y="415387"/>
                </a:cubicBezTo>
                <a:cubicBezTo>
                  <a:pt x="1520866" y="467377"/>
                  <a:pt x="1478619" y="509518"/>
                  <a:pt x="1426516" y="509518"/>
                </a:cubicBezTo>
                <a:lnTo>
                  <a:pt x="1335307" y="509518"/>
                </a:lnTo>
                <a:lnTo>
                  <a:pt x="1028754" y="509518"/>
                </a:lnTo>
                <a:lnTo>
                  <a:pt x="785732" y="509518"/>
                </a:lnTo>
                <a:lnTo>
                  <a:pt x="604710" y="509518"/>
                </a:lnTo>
                <a:lnTo>
                  <a:pt x="387970" y="509518"/>
                </a:lnTo>
                <a:cubicBezTo>
                  <a:pt x="335867" y="509518"/>
                  <a:pt x="293620" y="467377"/>
                  <a:pt x="293620" y="415387"/>
                </a:cubicBezTo>
                <a:cubicBezTo>
                  <a:pt x="293620" y="363396"/>
                  <a:pt x="335867" y="321255"/>
                  <a:pt x="387970" y="321255"/>
                </a:cubicBezTo>
                <a:lnTo>
                  <a:pt x="436839" y="321255"/>
                </a:lnTo>
                <a:lnTo>
                  <a:pt x="459926" y="316030"/>
                </a:lnTo>
                <a:cubicBezTo>
                  <a:pt x="481216" y="305934"/>
                  <a:pt x="496146" y="282299"/>
                  <a:pt x="496146" y="254759"/>
                </a:cubicBezTo>
                <a:cubicBezTo>
                  <a:pt x="496146" y="218040"/>
                  <a:pt x="469603" y="188263"/>
                  <a:pt x="436834" y="188263"/>
                </a:cubicBezTo>
                <a:lnTo>
                  <a:pt x="311090" y="188263"/>
                </a:lnTo>
                <a:lnTo>
                  <a:pt x="94350" y="188263"/>
                </a:lnTo>
                <a:cubicBezTo>
                  <a:pt x="42247" y="188263"/>
                  <a:pt x="0" y="146122"/>
                  <a:pt x="0" y="94131"/>
                </a:cubicBezTo>
                <a:cubicBezTo>
                  <a:pt x="0" y="42141"/>
                  <a:pt x="42247" y="0"/>
                  <a:pt x="94350" y="0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2976FF87-508C-E044-BCB3-487BDE6C73A8}"/>
              </a:ext>
            </a:extLst>
          </p:cNvPr>
          <p:cNvSpPr/>
          <p:nvPr/>
        </p:nvSpPr>
        <p:spPr>
          <a:xfrm rot="10800000">
            <a:off x="139026" y="2334699"/>
            <a:ext cx="1074705" cy="360046"/>
          </a:xfrm>
          <a:custGeom>
            <a:avLst/>
            <a:gdLst>
              <a:gd name="connsiteX0" fmla="*/ 1008034 w 1074705"/>
              <a:gd name="connsiteY0" fmla="*/ 360046 h 360046"/>
              <a:gd name="connsiteX1" fmla="*/ 943581 w 1074705"/>
              <a:gd name="connsiteY1" fmla="*/ 360046 h 360046"/>
              <a:gd name="connsiteX2" fmla="*/ 726958 w 1074705"/>
              <a:gd name="connsiteY2" fmla="*/ 360046 h 360046"/>
              <a:gd name="connsiteX3" fmla="*/ 555231 w 1074705"/>
              <a:gd name="connsiteY3" fmla="*/ 360046 h 360046"/>
              <a:gd name="connsiteX4" fmla="*/ 427312 w 1074705"/>
              <a:gd name="connsiteY4" fmla="*/ 360046 h 360046"/>
              <a:gd name="connsiteX5" fmla="*/ 274155 w 1074705"/>
              <a:gd name="connsiteY5" fmla="*/ 360046 h 360046"/>
              <a:gd name="connsiteX6" fmla="*/ 207484 w 1074705"/>
              <a:gd name="connsiteY6" fmla="*/ 293529 h 360046"/>
              <a:gd name="connsiteX7" fmla="*/ 274155 w 1074705"/>
              <a:gd name="connsiteY7" fmla="*/ 227012 h 360046"/>
              <a:gd name="connsiteX8" fmla="*/ 308684 w 1074705"/>
              <a:gd name="connsiteY8" fmla="*/ 227012 h 360046"/>
              <a:gd name="connsiteX9" fmla="*/ 350596 w 1074705"/>
              <a:gd name="connsiteY9" fmla="*/ 180023 h 360046"/>
              <a:gd name="connsiteX10" fmla="*/ 308684 w 1074705"/>
              <a:gd name="connsiteY10" fmla="*/ 133034 h 360046"/>
              <a:gd name="connsiteX11" fmla="*/ 219828 w 1074705"/>
              <a:gd name="connsiteY11" fmla="*/ 133034 h 360046"/>
              <a:gd name="connsiteX12" fmla="*/ 66671 w 1074705"/>
              <a:gd name="connsiteY12" fmla="*/ 133034 h 360046"/>
              <a:gd name="connsiteX13" fmla="*/ 0 w 1074705"/>
              <a:gd name="connsiteY13" fmla="*/ 66517 h 360046"/>
              <a:gd name="connsiteX14" fmla="*/ 66671 w 1074705"/>
              <a:gd name="connsiteY14" fmla="*/ 0 h 360046"/>
              <a:gd name="connsiteX15" fmla="*/ 219828 w 1074705"/>
              <a:gd name="connsiteY15" fmla="*/ 0 h 360046"/>
              <a:gd name="connsiteX16" fmla="*/ 347747 w 1074705"/>
              <a:gd name="connsiteY16" fmla="*/ 0 h 360046"/>
              <a:gd name="connsiteX17" fmla="*/ 519474 w 1074705"/>
              <a:gd name="connsiteY17" fmla="*/ 0 h 360046"/>
              <a:gd name="connsiteX18" fmla="*/ 736097 w 1074705"/>
              <a:gd name="connsiteY18" fmla="*/ 0 h 360046"/>
              <a:gd name="connsiteX19" fmla="*/ 800550 w 1074705"/>
              <a:gd name="connsiteY19" fmla="*/ 0 h 360046"/>
              <a:gd name="connsiteX20" fmla="*/ 867221 w 1074705"/>
              <a:gd name="connsiteY20" fmla="*/ 66517 h 360046"/>
              <a:gd name="connsiteX21" fmla="*/ 800550 w 1074705"/>
              <a:gd name="connsiteY21" fmla="*/ 133034 h 360046"/>
              <a:gd name="connsiteX22" fmla="*/ 736097 w 1074705"/>
              <a:gd name="connsiteY22" fmla="*/ 133034 h 360046"/>
              <a:gd name="connsiteX23" fmla="*/ 681753 w 1074705"/>
              <a:gd name="connsiteY23" fmla="*/ 133034 h 360046"/>
              <a:gd name="connsiteX24" fmla="*/ 639841 w 1074705"/>
              <a:gd name="connsiteY24" fmla="*/ 180023 h 360046"/>
              <a:gd name="connsiteX25" fmla="*/ 681753 w 1074705"/>
              <a:gd name="connsiteY25" fmla="*/ 227012 h 360046"/>
              <a:gd name="connsiteX26" fmla="*/ 726958 w 1074705"/>
              <a:gd name="connsiteY26" fmla="*/ 227012 h 360046"/>
              <a:gd name="connsiteX27" fmla="*/ 943581 w 1074705"/>
              <a:gd name="connsiteY27" fmla="*/ 227012 h 360046"/>
              <a:gd name="connsiteX28" fmla="*/ 1008034 w 1074705"/>
              <a:gd name="connsiteY28" fmla="*/ 227012 h 360046"/>
              <a:gd name="connsiteX29" fmla="*/ 1074705 w 1074705"/>
              <a:gd name="connsiteY29" fmla="*/ 293529 h 360046"/>
              <a:gd name="connsiteX30" fmla="*/ 1008034 w 1074705"/>
              <a:gd name="connsiteY30" fmla="*/ 360046 h 360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074705" h="360046">
                <a:moveTo>
                  <a:pt x="1008034" y="360046"/>
                </a:moveTo>
                <a:lnTo>
                  <a:pt x="943581" y="360046"/>
                </a:lnTo>
                <a:lnTo>
                  <a:pt x="726958" y="360046"/>
                </a:lnTo>
                <a:lnTo>
                  <a:pt x="555231" y="360046"/>
                </a:lnTo>
                <a:lnTo>
                  <a:pt x="427312" y="360046"/>
                </a:lnTo>
                <a:lnTo>
                  <a:pt x="274155" y="360046"/>
                </a:lnTo>
                <a:cubicBezTo>
                  <a:pt x="237337" y="360046"/>
                  <a:pt x="207484" y="330267"/>
                  <a:pt x="207484" y="293529"/>
                </a:cubicBezTo>
                <a:cubicBezTo>
                  <a:pt x="207484" y="256791"/>
                  <a:pt x="237337" y="227012"/>
                  <a:pt x="274155" y="227012"/>
                </a:cubicBezTo>
                <a:lnTo>
                  <a:pt x="308684" y="227012"/>
                </a:lnTo>
                <a:cubicBezTo>
                  <a:pt x="331840" y="227012"/>
                  <a:pt x="350596" y="205970"/>
                  <a:pt x="350596" y="180023"/>
                </a:cubicBezTo>
                <a:cubicBezTo>
                  <a:pt x="350596" y="154076"/>
                  <a:pt x="331840" y="133034"/>
                  <a:pt x="308684" y="133034"/>
                </a:cubicBezTo>
                <a:lnTo>
                  <a:pt x="219828" y="133034"/>
                </a:lnTo>
                <a:lnTo>
                  <a:pt x="66671" y="133034"/>
                </a:lnTo>
                <a:cubicBezTo>
                  <a:pt x="29853" y="133034"/>
                  <a:pt x="0" y="103255"/>
                  <a:pt x="0" y="66517"/>
                </a:cubicBezTo>
                <a:cubicBezTo>
                  <a:pt x="0" y="29779"/>
                  <a:pt x="29853" y="0"/>
                  <a:pt x="66671" y="0"/>
                </a:cubicBezTo>
                <a:lnTo>
                  <a:pt x="219828" y="0"/>
                </a:lnTo>
                <a:lnTo>
                  <a:pt x="347747" y="0"/>
                </a:lnTo>
                <a:lnTo>
                  <a:pt x="519474" y="0"/>
                </a:lnTo>
                <a:lnTo>
                  <a:pt x="736097" y="0"/>
                </a:lnTo>
                <a:lnTo>
                  <a:pt x="800550" y="0"/>
                </a:lnTo>
                <a:cubicBezTo>
                  <a:pt x="837368" y="0"/>
                  <a:pt x="867221" y="29779"/>
                  <a:pt x="867221" y="66517"/>
                </a:cubicBezTo>
                <a:cubicBezTo>
                  <a:pt x="867221" y="103255"/>
                  <a:pt x="837368" y="133034"/>
                  <a:pt x="800550" y="133034"/>
                </a:cubicBezTo>
                <a:lnTo>
                  <a:pt x="736097" y="133034"/>
                </a:lnTo>
                <a:lnTo>
                  <a:pt x="681753" y="133034"/>
                </a:lnTo>
                <a:cubicBezTo>
                  <a:pt x="658597" y="133034"/>
                  <a:pt x="639841" y="154076"/>
                  <a:pt x="639841" y="180023"/>
                </a:cubicBezTo>
                <a:cubicBezTo>
                  <a:pt x="639841" y="205970"/>
                  <a:pt x="658597" y="227012"/>
                  <a:pt x="681753" y="227012"/>
                </a:cubicBezTo>
                <a:lnTo>
                  <a:pt x="726958" y="227012"/>
                </a:lnTo>
                <a:lnTo>
                  <a:pt x="943581" y="227012"/>
                </a:lnTo>
                <a:lnTo>
                  <a:pt x="1008034" y="227012"/>
                </a:lnTo>
                <a:cubicBezTo>
                  <a:pt x="1044852" y="227012"/>
                  <a:pt x="1074705" y="256791"/>
                  <a:pt x="1074705" y="293529"/>
                </a:cubicBezTo>
                <a:cubicBezTo>
                  <a:pt x="1074705" y="330267"/>
                  <a:pt x="1044852" y="360046"/>
                  <a:pt x="1008034" y="360046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グラフィックス 21">
            <a:extLst>
              <a:ext uri="{FF2B5EF4-FFF2-40B4-BE49-F238E27FC236}">
                <a16:creationId xmlns:a16="http://schemas.microsoft.com/office/drawing/2014/main" id="{D97145B2-B2CA-AE48-B333-59E7477E264A}"/>
              </a:ext>
            </a:extLst>
          </p:cNvPr>
          <p:cNvSpPr/>
          <p:nvPr/>
        </p:nvSpPr>
        <p:spPr>
          <a:xfrm>
            <a:off x="422232" y="253037"/>
            <a:ext cx="800170" cy="662331"/>
          </a:xfrm>
          <a:custGeom>
            <a:avLst/>
            <a:gdLst>
              <a:gd name="connsiteX0" fmla="*/ 1392103 w 2683111"/>
              <a:gd name="connsiteY0" fmla="*/ 0 h 2220912"/>
              <a:gd name="connsiteX1" fmla="*/ 1393939 w 2683111"/>
              <a:gd name="connsiteY1" fmla="*/ 0 h 2220912"/>
              <a:gd name="connsiteX2" fmla="*/ 1561042 w 2683111"/>
              <a:gd name="connsiteY2" fmla="*/ 93753 h 2220912"/>
              <a:gd name="connsiteX3" fmla="*/ 1630227 w 2683111"/>
              <a:gd name="connsiteY3" fmla="*/ 172539 h 2220912"/>
              <a:gd name="connsiteX4" fmla="*/ 1716497 w 2683111"/>
              <a:gd name="connsiteY4" fmla="*/ 284506 h 2220912"/>
              <a:gd name="connsiteX5" fmla="*/ 1761679 w 2683111"/>
              <a:gd name="connsiteY5" fmla="*/ 333995 h 2220912"/>
              <a:gd name="connsiteX6" fmla="*/ 1916357 w 2683111"/>
              <a:gd name="connsiteY6" fmla="*/ 509075 h 2220912"/>
              <a:gd name="connsiteX7" fmla="*/ 1992249 w 2683111"/>
              <a:gd name="connsiteY7" fmla="*/ 614053 h 2220912"/>
              <a:gd name="connsiteX8" fmla="*/ 2018017 w 2683111"/>
              <a:gd name="connsiteY8" fmla="*/ 712536 h 2220912"/>
              <a:gd name="connsiteX9" fmla="*/ 1999732 w 2683111"/>
              <a:gd name="connsiteY9" fmla="*/ 805654 h 2220912"/>
              <a:gd name="connsiteX10" fmla="*/ 1928288 w 2683111"/>
              <a:gd name="connsiteY10" fmla="*/ 1044413 h 2220912"/>
              <a:gd name="connsiteX11" fmla="*/ 1927582 w 2683111"/>
              <a:gd name="connsiteY11" fmla="*/ 1047025 h 2220912"/>
              <a:gd name="connsiteX12" fmla="*/ 1935418 w 2683111"/>
              <a:gd name="connsiteY12" fmla="*/ 1056132 h 2220912"/>
              <a:gd name="connsiteX13" fmla="*/ 1977777 w 2683111"/>
              <a:gd name="connsiteY13" fmla="*/ 1051967 h 2220912"/>
              <a:gd name="connsiteX14" fmla="*/ 2070612 w 2683111"/>
              <a:gd name="connsiteY14" fmla="*/ 1043425 h 2220912"/>
              <a:gd name="connsiteX15" fmla="*/ 2158999 w 2683111"/>
              <a:gd name="connsiteY15" fmla="*/ 1036718 h 2220912"/>
              <a:gd name="connsiteX16" fmla="*/ 2195145 w 2683111"/>
              <a:gd name="connsiteY16" fmla="*/ 1034812 h 2220912"/>
              <a:gd name="connsiteX17" fmla="*/ 2330974 w 2683111"/>
              <a:gd name="connsiteY17" fmla="*/ 1032835 h 2220912"/>
              <a:gd name="connsiteX18" fmla="*/ 2528787 w 2683111"/>
              <a:gd name="connsiteY18" fmla="*/ 1053944 h 2220912"/>
              <a:gd name="connsiteX19" fmla="*/ 2572133 w 2683111"/>
              <a:gd name="connsiteY19" fmla="*/ 1089736 h 2220912"/>
              <a:gd name="connsiteX20" fmla="*/ 2579899 w 2683111"/>
              <a:gd name="connsiteY20" fmla="*/ 1186595 h 2220912"/>
              <a:gd name="connsiteX21" fmla="*/ 2511279 w 2683111"/>
              <a:gd name="connsiteY21" fmla="*/ 1293268 h 2220912"/>
              <a:gd name="connsiteX22" fmla="*/ 2416114 w 2683111"/>
              <a:gd name="connsiteY22" fmla="*/ 1312541 h 2220912"/>
              <a:gd name="connsiteX23" fmla="*/ 2226419 w 2683111"/>
              <a:gd name="connsiteY23" fmla="*/ 1282960 h 2220912"/>
              <a:gd name="connsiteX24" fmla="*/ 2094050 w 2683111"/>
              <a:gd name="connsiteY24" fmla="*/ 1269476 h 2220912"/>
              <a:gd name="connsiteX25" fmla="*/ 1963304 w 2683111"/>
              <a:gd name="connsiteY25" fmla="*/ 1259310 h 2220912"/>
              <a:gd name="connsiteX26" fmla="*/ 1879364 w 2683111"/>
              <a:gd name="connsiteY26" fmla="*/ 1253663 h 2220912"/>
              <a:gd name="connsiteX27" fmla="*/ 1862421 w 2683111"/>
              <a:gd name="connsiteY27" fmla="*/ 1265876 h 2220912"/>
              <a:gd name="connsiteX28" fmla="*/ 1771916 w 2683111"/>
              <a:gd name="connsiteY28" fmla="*/ 1542193 h 2220912"/>
              <a:gd name="connsiteX29" fmla="*/ 1660090 w 2683111"/>
              <a:gd name="connsiteY29" fmla="*/ 1723980 h 2220912"/>
              <a:gd name="connsiteX30" fmla="*/ 1631286 w 2683111"/>
              <a:gd name="connsiteY30" fmla="*/ 1755608 h 2220912"/>
              <a:gd name="connsiteX31" fmla="*/ 1653030 w 2683111"/>
              <a:gd name="connsiteY31" fmla="*/ 1751937 h 2220912"/>
              <a:gd name="connsiteX32" fmla="*/ 1901461 w 2683111"/>
              <a:gd name="connsiteY32" fmla="*/ 1704849 h 2220912"/>
              <a:gd name="connsiteX33" fmla="*/ 2044279 w 2683111"/>
              <a:gd name="connsiteY33" fmla="*/ 1686987 h 2220912"/>
              <a:gd name="connsiteX34" fmla="*/ 2176296 w 2683111"/>
              <a:gd name="connsiteY34" fmla="*/ 1681904 h 2220912"/>
              <a:gd name="connsiteX35" fmla="*/ 2464755 w 2683111"/>
              <a:gd name="connsiteY35" fmla="*/ 1737182 h 2220912"/>
              <a:gd name="connsiteX36" fmla="*/ 2637153 w 2683111"/>
              <a:gd name="connsiteY36" fmla="*/ 1869763 h 2220912"/>
              <a:gd name="connsiteX37" fmla="*/ 2679441 w 2683111"/>
              <a:gd name="connsiteY37" fmla="*/ 1960339 h 2220912"/>
              <a:gd name="connsiteX38" fmla="*/ 2683112 w 2683111"/>
              <a:gd name="connsiteY38" fmla="*/ 1985189 h 2220912"/>
              <a:gd name="connsiteX39" fmla="*/ 2683112 w 2683111"/>
              <a:gd name="connsiteY39" fmla="*/ 2019641 h 2220912"/>
              <a:gd name="connsiteX40" fmla="*/ 2676546 w 2683111"/>
              <a:gd name="connsiteY40" fmla="*/ 2047668 h 2220912"/>
              <a:gd name="connsiteX41" fmla="*/ 2648378 w 2683111"/>
              <a:gd name="connsiteY41" fmla="*/ 2102592 h 2220912"/>
              <a:gd name="connsiteX42" fmla="*/ 2611738 w 2683111"/>
              <a:gd name="connsiteY42" fmla="*/ 2113676 h 2220912"/>
              <a:gd name="connsiteX43" fmla="*/ 2538035 w 2683111"/>
              <a:gd name="connsiteY43" fmla="*/ 2081484 h 2220912"/>
              <a:gd name="connsiteX44" fmla="*/ 2405454 w 2683111"/>
              <a:gd name="connsiteY44" fmla="*/ 2035172 h 2220912"/>
              <a:gd name="connsiteX45" fmla="*/ 2288192 w 2683111"/>
              <a:gd name="connsiteY45" fmla="*/ 2025783 h 2220912"/>
              <a:gd name="connsiteX46" fmla="*/ 2239692 w 2683111"/>
              <a:gd name="connsiteY46" fmla="*/ 2019711 h 2220912"/>
              <a:gd name="connsiteX47" fmla="*/ 2163659 w 2683111"/>
              <a:gd name="connsiteY47" fmla="*/ 2019782 h 2220912"/>
              <a:gd name="connsiteX48" fmla="*/ 1884024 w 2683111"/>
              <a:gd name="connsiteY48" fmla="*/ 2070894 h 2220912"/>
              <a:gd name="connsiteX49" fmla="*/ 1575726 w 2683111"/>
              <a:gd name="connsiteY49" fmla="*/ 2137467 h 2220912"/>
              <a:gd name="connsiteX50" fmla="*/ 1255286 w 2683111"/>
              <a:gd name="connsiteY50" fmla="*/ 2193521 h 2220912"/>
              <a:gd name="connsiteX51" fmla="*/ 1099620 w 2683111"/>
              <a:gd name="connsiteY51" fmla="*/ 2211029 h 2220912"/>
              <a:gd name="connsiteX52" fmla="*/ 947836 w 2683111"/>
              <a:gd name="connsiteY52" fmla="*/ 2219148 h 2220912"/>
              <a:gd name="connsiteX53" fmla="*/ 935482 w 2683111"/>
              <a:gd name="connsiteY53" fmla="*/ 2220913 h 2220912"/>
              <a:gd name="connsiteX54" fmla="*/ 921009 w 2683111"/>
              <a:gd name="connsiteY54" fmla="*/ 2220913 h 2220912"/>
              <a:gd name="connsiteX55" fmla="*/ 904560 w 2683111"/>
              <a:gd name="connsiteY55" fmla="*/ 2219995 h 2220912"/>
              <a:gd name="connsiteX56" fmla="*/ 893829 w 2683111"/>
              <a:gd name="connsiteY56" fmla="*/ 2219995 h 2220912"/>
              <a:gd name="connsiteX57" fmla="*/ 881616 w 2683111"/>
              <a:gd name="connsiteY57" fmla="*/ 2219995 h 2220912"/>
              <a:gd name="connsiteX58" fmla="*/ 872721 w 2683111"/>
              <a:gd name="connsiteY58" fmla="*/ 2219995 h 2220912"/>
              <a:gd name="connsiteX59" fmla="*/ 778897 w 2683111"/>
              <a:gd name="connsiteY59" fmla="*/ 2213571 h 2220912"/>
              <a:gd name="connsiteX60" fmla="*/ 664107 w 2683111"/>
              <a:gd name="connsiteY60" fmla="*/ 2185050 h 2220912"/>
              <a:gd name="connsiteX61" fmla="*/ 509217 w 2683111"/>
              <a:gd name="connsiteY61" fmla="*/ 2140009 h 2220912"/>
              <a:gd name="connsiteX62" fmla="*/ 268692 w 2683111"/>
              <a:gd name="connsiteY62" fmla="*/ 2051762 h 2220912"/>
              <a:gd name="connsiteX63" fmla="*/ 64737 w 2683111"/>
              <a:gd name="connsiteY63" fmla="*/ 1921440 h 2220912"/>
              <a:gd name="connsiteX64" fmla="*/ 9531 w 2683111"/>
              <a:gd name="connsiteY64" fmla="*/ 1866586 h 2220912"/>
              <a:gd name="connsiteX65" fmla="*/ 0 w 2683111"/>
              <a:gd name="connsiteY65" fmla="*/ 1849361 h 2220912"/>
              <a:gd name="connsiteX66" fmla="*/ 0 w 2683111"/>
              <a:gd name="connsiteY66" fmla="*/ 1843925 h 2220912"/>
              <a:gd name="connsiteX67" fmla="*/ 0 w 2683111"/>
              <a:gd name="connsiteY67" fmla="*/ 1831217 h 2220912"/>
              <a:gd name="connsiteX68" fmla="*/ 0 w 2683111"/>
              <a:gd name="connsiteY68" fmla="*/ 1829382 h 2220912"/>
              <a:gd name="connsiteX69" fmla="*/ 39323 w 2683111"/>
              <a:gd name="connsiteY69" fmla="*/ 1794860 h 2220912"/>
              <a:gd name="connsiteX70" fmla="*/ 129757 w 2683111"/>
              <a:gd name="connsiteY70" fmla="*/ 1777987 h 2220912"/>
              <a:gd name="connsiteX71" fmla="*/ 308015 w 2683111"/>
              <a:gd name="connsiteY71" fmla="*/ 1795142 h 2220912"/>
              <a:gd name="connsiteX72" fmla="*/ 503710 w 2683111"/>
              <a:gd name="connsiteY72" fmla="*/ 1832982 h 2220912"/>
              <a:gd name="connsiteX73" fmla="*/ 582849 w 2683111"/>
              <a:gd name="connsiteY73" fmla="*/ 1841595 h 2220912"/>
              <a:gd name="connsiteX74" fmla="*/ 703288 w 2683111"/>
              <a:gd name="connsiteY74" fmla="*/ 1843148 h 2220912"/>
              <a:gd name="connsiteX75" fmla="*/ 721714 w 2683111"/>
              <a:gd name="connsiteY75" fmla="*/ 1827052 h 2220912"/>
              <a:gd name="connsiteX76" fmla="*/ 760683 w 2683111"/>
              <a:gd name="connsiteY76" fmla="*/ 1687835 h 2220912"/>
              <a:gd name="connsiteX77" fmla="*/ 827609 w 2683111"/>
              <a:gd name="connsiteY77" fmla="*/ 1535204 h 2220912"/>
              <a:gd name="connsiteX78" fmla="*/ 891006 w 2683111"/>
              <a:gd name="connsiteY78" fmla="*/ 1408906 h 2220912"/>
              <a:gd name="connsiteX79" fmla="*/ 928563 w 2683111"/>
              <a:gd name="connsiteY79" fmla="*/ 1339367 h 2220912"/>
              <a:gd name="connsiteX80" fmla="*/ 916915 w 2683111"/>
              <a:gd name="connsiteY80" fmla="*/ 1343039 h 2220912"/>
              <a:gd name="connsiteX81" fmla="*/ 597957 w 2683111"/>
              <a:gd name="connsiteY81" fmla="*/ 1421331 h 2220912"/>
              <a:gd name="connsiteX82" fmla="*/ 516770 w 2683111"/>
              <a:gd name="connsiteY82" fmla="*/ 1428037 h 2220912"/>
              <a:gd name="connsiteX83" fmla="*/ 402262 w 2683111"/>
              <a:gd name="connsiteY83" fmla="*/ 1421966 h 2220912"/>
              <a:gd name="connsiteX84" fmla="*/ 283659 w 2683111"/>
              <a:gd name="connsiteY84" fmla="*/ 1375513 h 2220912"/>
              <a:gd name="connsiteX85" fmla="*/ 219698 w 2683111"/>
              <a:gd name="connsiteY85" fmla="*/ 1281196 h 2220912"/>
              <a:gd name="connsiteX86" fmla="*/ 221463 w 2683111"/>
              <a:gd name="connsiteY86" fmla="*/ 1267994 h 2220912"/>
              <a:gd name="connsiteX87" fmla="*/ 238265 w 2683111"/>
              <a:gd name="connsiteY87" fmla="*/ 1264323 h 2220912"/>
              <a:gd name="connsiteX88" fmla="*/ 259021 w 2683111"/>
              <a:gd name="connsiteY88" fmla="*/ 1273430 h 2220912"/>
              <a:gd name="connsiteX89" fmla="*/ 386942 w 2683111"/>
              <a:gd name="connsiteY89" fmla="*/ 1290867 h 2220912"/>
              <a:gd name="connsiteX90" fmla="*/ 592380 w 2683111"/>
              <a:gd name="connsiteY90" fmla="*/ 1243920 h 2220912"/>
              <a:gd name="connsiteX91" fmla="*/ 834669 w 2683111"/>
              <a:gd name="connsiteY91" fmla="*/ 1168664 h 2220912"/>
              <a:gd name="connsiteX92" fmla="*/ 988500 w 2683111"/>
              <a:gd name="connsiteY92" fmla="*/ 1134354 h 2220912"/>
              <a:gd name="connsiteX93" fmla="*/ 1003255 w 2683111"/>
              <a:gd name="connsiteY93" fmla="*/ 1123058 h 2220912"/>
              <a:gd name="connsiteX94" fmla="*/ 1056203 w 2683111"/>
              <a:gd name="connsiteY94" fmla="*/ 955672 h 2220912"/>
              <a:gd name="connsiteX95" fmla="*/ 1077523 w 2683111"/>
              <a:gd name="connsiteY95" fmla="*/ 825209 h 2220912"/>
              <a:gd name="connsiteX96" fmla="*/ 1079782 w 2683111"/>
              <a:gd name="connsiteY96" fmla="*/ 733786 h 2220912"/>
              <a:gd name="connsiteX97" fmla="*/ 1069969 w 2683111"/>
              <a:gd name="connsiteY97" fmla="*/ 726091 h 2220912"/>
              <a:gd name="connsiteX98" fmla="*/ 1018716 w 2683111"/>
              <a:gd name="connsiteY98" fmla="*/ 731950 h 2220912"/>
              <a:gd name="connsiteX99" fmla="*/ 893900 w 2683111"/>
              <a:gd name="connsiteY99" fmla="*/ 733645 h 2220912"/>
              <a:gd name="connsiteX100" fmla="*/ 789769 w 2683111"/>
              <a:gd name="connsiteY100" fmla="*/ 720655 h 2220912"/>
              <a:gd name="connsiteX101" fmla="*/ 606005 w 2683111"/>
              <a:gd name="connsiteY101" fmla="*/ 653093 h 2220912"/>
              <a:gd name="connsiteX102" fmla="*/ 505122 w 2683111"/>
              <a:gd name="connsiteY102" fmla="*/ 576849 h 2220912"/>
              <a:gd name="connsiteX103" fmla="*/ 349808 w 2683111"/>
              <a:gd name="connsiteY103" fmla="*/ 427324 h 2220912"/>
              <a:gd name="connsiteX104" fmla="*/ 209744 w 2683111"/>
              <a:gd name="connsiteY104" fmla="*/ 153902 h 2220912"/>
              <a:gd name="connsiteX105" fmla="*/ 204520 w 2683111"/>
              <a:gd name="connsiteY105" fmla="*/ 121709 h 2220912"/>
              <a:gd name="connsiteX106" fmla="*/ 216098 w 2683111"/>
              <a:gd name="connsiteY106" fmla="*/ 108296 h 2220912"/>
              <a:gd name="connsiteX107" fmla="*/ 310274 w 2683111"/>
              <a:gd name="connsiteY107" fmla="*/ 106037 h 2220912"/>
              <a:gd name="connsiteX108" fmla="*/ 390684 w 2683111"/>
              <a:gd name="connsiteY108" fmla="*/ 101589 h 2220912"/>
              <a:gd name="connsiteX109" fmla="*/ 480837 w 2683111"/>
              <a:gd name="connsiteY109" fmla="*/ 93824 h 2220912"/>
              <a:gd name="connsiteX110" fmla="*/ 598734 w 2683111"/>
              <a:gd name="connsiteY110" fmla="*/ 80269 h 2220912"/>
              <a:gd name="connsiteX111" fmla="*/ 905478 w 2683111"/>
              <a:gd name="connsiteY111" fmla="*/ 36146 h 2220912"/>
              <a:gd name="connsiteX112" fmla="*/ 1042930 w 2683111"/>
              <a:gd name="connsiteY112" fmla="*/ 18143 h 2220912"/>
              <a:gd name="connsiteX113" fmla="*/ 1186172 w 2683111"/>
              <a:gd name="connsiteY113" fmla="*/ 4448 h 2220912"/>
              <a:gd name="connsiteX114" fmla="*/ 1269335 w 2683111"/>
              <a:gd name="connsiteY114" fmla="*/ 1059 h 2220912"/>
              <a:gd name="connsiteX115" fmla="*/ 1281690 w 2683111"/>
              <a:gd name="connsiteY115" fmla="*/ 1059 h 2220912"/>
              <a:gd name="connsiteX116" fmla="*/ 1292632 w 2683111"/>
              <a:gd name="connsiteY116" fmla="*/ 1059 h 2220912"/>
              <a:gd name="connsiteX117" fmla="*/ 1303716 w 2683111"/>
              <a:gd name="connsiteY117" fmla="*/ 1059 h 2220912"/>
              <a:gd name="connsiteX118" fmla="*/ 1316635 w 2683111"/>
              <a:gd name="connsiteY118" fmla="*/ 1059 h 2220912"/>
              <a:gd name="connsiteX119" fmla="*/ 1338167 w 2683111"/>
              <a:gd name="connsiteY119" fmla="*/ 1059 h 2220912"/>
              <a:gd name="connsiteX120" fmla="*/ 1369865 w 2683111"/>
              <a:gd name="connsiteY120" fmla="*/ 1059 h 2220912"/>
              <a:gd name="connsiteX121" fmla="*/ 1392103 w 2683111"/>
              <a:gd name="connsiteY121" fmla="*/ 0 h 2220912"/>
              <a:gd name="connsiteX122" fmla="*/ 1276677 w 2683111"/>
              <a:gd name="connsiteY122" fmla="*/ 1580386 h 2220912"/>
              <a:gd name="connsiteX123" fmla="*/ 1386315 w 2683111"/>
              <a:gd name="connsiteY123" fmla="*/ 1652113 h 2220912"/>
              <a:gd name="connsiteX124" fmla="*/ 1428885 w 2683111"/>
              <a:gd name="connsiteY124" fmla="*/ 1661643 h 2220912"/>
              <a:gd name="connsiteX125" fmla="*/ 1494963 w 2683111"/>
              <a:gd name="connsiteY125" fmla="*/ 1617943 h 2220912"/>
              <a:gd name="connsiteX126" fmla="*/ 1544593 w 2683111"/>
              <a:gd name="connsiteY126" fmla="*/ 1511907 h 2220912"/>
              <a:gd name="connsiteX127" fmla="*/ 1598882 w 2683111"/>
              <a:gd name="connsiteY127" fmla="*/ 1259099 h 2220912"/>
              <a:gd name="connsiteX128" fmla="*/ 1591187 w 2683111"/>
              <a:gd name="connsiteY128" fmla="*/ 1250839 h 2220912"/>
              <a:gd name="connsiteX129" fmla="*/ 1446534 w 2683111"/>
              <a:gd name="connsiteY129" fmla="*/ 1259734 h 2220912"/>
              <a:gd name="connsiteX130" fmla="*/ 1216458 w 2683111"/>
              <a:gd name="connsiteY130" fmla="*/ 1279572 h 2220912"/>
              <a:gd name="connsiteX131" fmla="*/ 1205021 w 2683111"/>
              <a:gd name="connsiteY131" fmla="*/ 1286561 h 2220912"/>
              <a:gd name="connsiteX132" fmla="*/ 893688 w 2683111"/>
              <a:gd name="connsiteY132" fmla="*/ 1779469 h 2220912"/>
              <a:gd name="connsiteX133" fmla="*/ 890441 w 2683111"/>
              <a:gd name="connsiteY133" fmla="*/ 1834112 h 2220912"/>
              <a:gd name="connsiteX134" fmla="*/ 899830 w 2683111"/>
              <a:gd name="connsiteY134" fmla="*/ 1840395 h 2220912"/>
              <a:gd name="connsiteX135" fmla="*/ 927857 w 2683111"/>
              <a:gd name="connsiteY135" fmla="*/ 1839336 h 2220912"/>
              <a:gd name="connsiteX136" fmla="*/ 1133789 w 2683111"/>
              <a:gd name="connsiteY136" fmla="*/ 1824087 h 2220912"/>
              <a:gd name="connsiteX137" fmla="*/ 1336544 w 2683111"/>
              <a:gd name="connsiteY137" fmla="*/ 1803896 h 2220912"/>
              <a:gd name="connsiteX138" fmla="*/ 1340073 w 2683111"/>
              <a:gd name="connsiteY138" fmla="*/ 1797895 h 2220912"/>
              <a:gd name="connsiteX139" fmla="*/ 1327507 w 2683111"/>
              <a:gd name="connsiteY139" fmla="*/ 1770786 h 2220912"/>
              <a:gd name="connsiteX140" fmla="*/ 1247450 w 2683111"/>
              <a:gd name="connsiteY140" fmla="*/ 1634463 h 2220912"/>
              <a:gd name="connsiteX141" fmla="*/ 1245403 w 2683111"/>
              <a:gd name="connsiteY141" fmla="*/ 1624368 h 2220912"/>
              <a:gd name="connsiteX142" fmla="*/ 1255075 w 2683111"/>
              <a:gd name="connsiteY142" fmla="*/ 1564502 h 2220912"/>
              <a:gd name="connsiteX143" fmla="*/ 1276677 w 2683111"/>
              <a:gd name="connsiteY143" fmla="*/ 1580386 h 2220912"/>
              <a:gd name="connsiteX144" fmla="*/ 1455288 w 2683111"/>
              <a:gd name="connsiteY144" fmla="*/ 1095172 h 2220912"/>
              <a:gd name="connsiteX145" fmla="*/ 1619779 w 2683111"/>
              <a:gd name="connsiteY145" fmla="*/ 1073923 h 2220912"/>
              <a:gd name="connsiteX146" fmla="*/ 1628392 w 2683111"/>
              <a:gd name="connsiteY146" fmla="*/ 1064815 h 2220912"/>
              <a:gd name="connsiteX147" fmla="*/ 1630298 w 2683111"/>
              <a:gd name="connsiteY147" fmla="*/ 1031352 h 2220912"/>
              <a:gd name="connsiteX148" fmla="*/ 1642511 w 2683111"/>
              <a:gd name="connsiteY148" fmla="*/ 857966 h 2220912"/>
              <a:gd name="connsiteX149" fmla="*/ 1628039 w 2683111"/>
              <a:gd name="connsiteY149" fmla="*/ 742610 h 2220912"/>
              <a:gd name="connsiteX150" fmla="*/ 1532662 w 2683111"/>
              <a:gd name="connsiteY150" fmla="*/ 676037 h 2220912"/>
              <a:gd name="connsiteX151" fmla="*/ 1427967 w 2683111"/>
              <a:gd name="connsiteY151" fmla="*/ 685144 h 2220912"/>
              <a:gd name="connsiteX152" fmla="*/ 1410600 w 2683111"/>
              <a:gd name="connsiteY152" fmla="*/ 687898 h 2220912"/>
              <a:gd name="connsiteX153" fmla="*/ 1413494 w 2683111"/>
              <a:gd name="connsiteY153" fmla="*/ 705406 h 2220912"/>
              <a:gd name="connsiteX154" fmla="*/ 1411659 w 2683111"/>
              <a:gd name="connsiteY154" fmla="*/ 846671 h 2220912"/>
              <a:gd name="connsiteX155" fmla="*/ 1329060 w 2683111"/>
              <a:gd name="connsiteY155" fmla="*/ 1089030 h 2220912"/>
              <a:gd name="connsiteX156" fmla="*/ 1325672 w 2683111"/>
              <a:gd name="connsiteY156" fmla="*/ 1093478 h 2220912"/>
              <a:gd name="connsiteX157" fmla="*/ 1455288 w 2683111"/>
              <a:gd name="connsiteY157" fmla="*/ 1095172 h 222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2683111" h="2220912">
                <a:moveTo>
                  <a:pt x="1392103" y="0"/>
                </a:moveTo>
                <a:cubicBezTo>
                  <a:pt x="1392739" y="0"/>
                  <a:pt x="1393304" y="0"/>
                  <a:pt x="1393939" y="0"/>
                </a:cubicBezTo>
                <a:cubicBezTo>
                  <a:pt x="1456135" y="19626"/>
                  <a:pt x="1511130" y="52312"/>
                  <a:pt x="1561042" y="93753"/>
                </a:cubicBezTo>
                <a:cubicBezTo>
                  <a:pt x="1588222" y="116344"/>
                  <a:pt x="1608766" y="144936"/>
                  <a:pt x="1630227" y="172539"/>
                </a:cubicBezTo>
                <a:cubicBezTo>
                  <a:pt x="1659172" y="209744"/>
                  <a:pt x="1686423" y="248219"/>
                  <a:pt x="1716497" y="284506"/>
                </a:cubicBezTo>
                <a:cubicBezTo>
                  <a:pt x="1730758" y="301732"/>
                  <a:pt x="1746430" y="317687"/>
                  <a:pt x="1761679" y="333995"/>
                </a:cubicBezTo>
                <a:cubicBezTo>
                  <a:pt x="1815050" y="390755"/>
                  <a:pt x="1868351" y="447585"/>
                  <a:pt x="1916357" y="509075"/>
                </a:cubicBezTo>
                <a:cubicBezTo>
                  <a:pt x="1942902" y="543103"/>
                  <a:pt x="1969376" y="577343"/>
                  <a:pt x="1992249" y="614053"/>
                </a:cubicBezTo>
                <a:cubicBezTo>
                  <a:pt x="2010887" y="643986"/>
                  <a:pt x="2019711" y="677238"/>
                  <a:pt x="2018017" y="712536"/>
                </a:cubicBezTo>
                <a:cubicBezTo>
                  <a:pt x="2016535" y="744375"/>
                  <a:pt x="2008839" y="775226"/>
                  <a:pt x="1999732" y="805654"/>
                </a:cubicBezTo>
                <a:cubicBezTo>
                  <a:pt x="1975871" y="885216"/>
                  <a:pt x="1952291" y="964850"/>
                  <a:pt x="1928288" y="1044413"/>
                </a:cubicBezTo>
                <a:cubicBezTo>
                  <a:pt x="1928006" y="1045260"/>
                  <a:pt x="1927794" y="1046178"/>
                  <a:pt x="1927582" y="1047025"/>
                </a:cubicBezTo>
                <a:cubicBezTo>
                  <a:pt x="1925252" y="1056061"/>
                  <a:pt x="1925747" y="1057050"/>
                  <a:pt x="1935418" y="1056132"/>
                </a:cubicBezTo>
                <a:cubicBezTo>
                  <a:pt x="1949538" y="1054861"/>
                  <a:pt x="1963657" y="1053379"/>
                  <a:pt x="1977777" y="1051967"/>
                </a:cubicBezTo>
                <a:cubicBezTo>
                  <a:pt x="2008698" y="1048931"/>
                  <a:pt x="2039620" y="1046319"/>
                  <a:pt x="2070612" y="1043425"/>
                </a:cubicBezTo>
                <a:cubicBezTo>
                  <a:pt x="2100051" y="1040742"/>
                  <a:pt x="2129560" y="1039401"/>
                  <a:pt x="2158999" y="1036718"/>
                </a:cubicBezTo>
                <a:cubicBezTo>
                  <a:pt x="2171001" y="1035659"/>
                  <a:pt x="2183144" y="1035306"/>
                  <a:pt x="2195145" y="1034812"/>
                </a:cubicBezTo>
                <a:cubicBezTo>
                  <a:pt x="2240398" y="1033117"/>
                  <a:pt x="2285721" y="1031211"/>
                  <a:pt x="2330974" y="1032835"/>
                </a:cubicBezTo>
                <a:cubicBezTo>
                  <a:pt x="2397406" y="1035235"/>
                  <a:pt x="2463485" y="1040883"/>
                  <a:pt x="2528787" y="1053944"/>
                </a:cubicBezTo>
                <a:cubicBezTo>
                  <a:pt x="2550389" y="1058250"/>
                  <a:pt x="2563803" y="1070816"/>
                  <a:pt x="2572133" y="1089736"/>
                </a:cubicBezTo>
                <a:cubicBezTo>
                  <a:pt x="2585900" y="1121011"/>
                  <a:pt x="2586818" y="1153697"/>
                  <a:pt x="2579899" y="1186595"/>
                </a:cubicBezTo>
                <a:cubicBezTo>
                  <a:pt x="2570651" y="1230789"/>
                  <a:pt x="2550742" y="1268700"/>
                  <a:pt x="2511279" y="1293268"/>
                </a:cubicBezTo>
                <a:cubicBezTo>
                  <a:pt x="2482193" y="1311340"/>
                  <a:pt x="2450848" y="1319671"/>
                  <a:pt x="2416114" y="1312541"/>
                </a:cubicBezTo>
                <a:cubicBezTo>
                  <a:pt x="2353353" y="1299692"/>
                  <a:pt x="2289957" y="1290514"/>
                  <a:pt x="2226419" y="1282960"/>
                </a:cubicBezTo>
                <a:cubicBezTo>
                  <a:pt x="2182367" y="1277736"/>
                  <a:pt x="2138244" y="1273430"/>
                  <a:pt x="2094050" y="1269476"/>
                </a:cubicBezTo>
                <a:cubicBezTo>
                  <a:pt x="2050492" y="1265523"/>
                  <a:pt x="2006863" y="1262770"/>
                  <a:pt x="1963304" y="1259310"/>
                </a:cubicBezTo>
                <a:cubicBezTo>
                  <a:pt x="1935348" y="1257122"/>
                  <a:pt x="1907321" y="1255851"/>
                  <a:pt x="1879364" y="1253663"/>
                </a:cubicBezTo>
                <a:cubicBezTo>
                  <a:pt x="1866728" y="1252674"/>
                  <a:pt x="1866163" y="1253663"/>
                  <a:pt x="1862421" y="1265876"/>
                </a:cubicBezTo>
                <a:cubicBezTo>
                  <a:pt x="1834182" y="1358640"/>
                  <a:pt x="1806932" y="1451687"/>
                  <a:pt x="1771916" y="1542193"/>
                </a:cubicBezTo>
                <a:cubicBezTo>
                  <a:pt x="1745795" y="1609684"/>
                  <a:pt x="1709790" y="1670962"/>
                  <a:pt x="1660090" y="1723980"/>
                </a:cubicBezTo>
                <a:cubicBezTo>
                  <a:pt x="1650630" y="1734076"/>
                  <a:pt x="1640746" y="1743889"/>
                  <a:pt x="1631286" y="1755608"/>
                </a:cubicBezTo>
                <a:cubicBezTo>
                  <a:pt x="1639264" y="1754760"/>
                  <a:pt x="1646112" y="1753349"/>
                  <a:pt x="1653030" y="1751937"/>
                </a:cubicBezTo>
                <a:cubicBezTo>
                  <a:pt x="1735699" y="1735417"/>
                  <a:pt x="1818227" y="1718262"/>
                  <a:pt x="1901461" y="1704849"/>
                </a:cubicBezTo>
                <a:cubicBezTo>
                  <a:pt x="1948832" y="1697224"/>
                  <a:pt x="1996414" y="1690800"/>
                  <a:pt x="2044279" y="1686987"/>
                </a:cubicBezTo>
                <a:cubicBezTo>
                  <a:pt x="2088190" y="1683457"/>
                  <a:pt x="2132173" y="1680704"/>
                  <a:pt x="2176296" y="1681904"/>
                </a:cubicBezTo>
                <a:cubicBezTo>
                  <a:pt x="2275414" y="1684587"/>
                  <a:pt x="2372555" y="1699201"/>
                  <a:pt x="2464755" y="1737182"/>
                </a:cubicBezTo>
                <a:cubicBezTo>
                  <a:pt x="2533870" y="1765632"/>
                  <a:pt x="2592677" y="1808838"/>
                  <a:pt x="2637153" y="1869763"/>
                </a:cubicBezTo>
                <a:cubicBezTo>
                  <a:pt x="2657132" y="1897084"/>
                  <a:pt x="2671252" y="1927370"/>
                  <a:pt x="2679441" y="1960339"/>
                </a:cubicBezTo>
                <a:cubicBezTo>
                  <a:pt x="2681488" y="1968528"/>
                  <a:pt x="2680288" y="1977141"/>
                  <a:pt x="2683112" y="1985189"/>
                </a:cubicBezTo>
                <a:cubicBezTo>
                  <a:pt x="2683112" y="1996697"/>
                  <a:pt x="2683112" y="2008133"/>
                  <a:pt x="2683112" y="2019641"/>
                </a:cubicBezTo>
                <a:cubicBezTo>
                  <a:pt x="2680570" y="2028889"/>
                  <a:pt x="2679441" y="2038490"/>
                  <a:pt x="2676546" y="2047668"/>
                </a:cubicBezTo>
                <a:cubicBezTo>
                  <a:pt x="2670334" y="2067576"/>
                  <a:pt x="2664545" y="2087626"/>
                  <a:pt x="2648378" y="2102592"/>
                </a:cubicBezTo>
                <a:cubicBezTo>
                  <a:pt x="2637789" y="2112335"/>
                  <a:pt x="2625999" y="2114806"/>
                  <a:pt x="2611738" y="2113676"/>
                </a:cubicBezTo>
                <a:cubicBezTo>
                  <a:pt x="2583217" y="2111417"/>
                  <a:pt x="2559567" y="2098003"/>
                  <a:pt x="2538035" y="2081484"/>
                </a:cubicBezTo>
                <a:cubicBezTo>
                  <a:pt x="2498642" y="2051339"/>
                  <a:pt x="2452965" y="2041102"/>
                  <a:pt x="2405454" y="2035172"/>
                </a:cubicBezTo>
                <a:cubicBezTo>
                  <a:pt x="2366484" y="2030301"/>
                  <a:pt x="2327303" y="2028042"/>
                  <a:pt x="2288192" y="2025783"/>
                </a:cubicBezTo>
                <a:cubicBezTo>
                  <a:pt x="2271884" y="2024865"/>
                  <a:pt x="2256000" y="2020700"/>
                  <a:pt x="2239692" y="2019711"/>
                </a:cubicBezTo>
                <a:cubicBezTo>
                  <a:pt x="2214347" y="2018158"/>
                  <a:pt x="2189003" y="2018017"/>
                  <a:pt x="2163659" y="2019782"/>
                </a:cubicBezTo>
                <a:cubicBezTo>
                  <a:pt x="2068494" y="2026277"/>
                  <a:pt x="1976718" y="2050986"/>
                  <a:pt x="1884024" y="2070894"/>
                </a:cubicBezTo>
                <a:cubicBezTo>
                  <a:pt x="1781234" y="2092991"/>
                  <a:pt x="1678728" y="2116429"/>
                  <a:pt x="1575726" y="2137467"/>
                </a:cubicBezTo>
                <a:cubicBezTo>
                  <a:pt x="1469407" y="2159140"/>
                  <a:pt x="1362806" y="2178766"/>
                  <a:pt x="1255286" y="2193521"/>
                </a:cubicBezTo>
                <a:cubicBezTo>
                  <a:pt x="1203539" y="2200652"/>
                  <a:pt x="1151650" y="2206582"/>
                  <a:pt x="1099620" y="2211029"/>
                </a:cubicBezTo>
                <a:cubicBezTo>
                  <a:pt x="1049072" y="2215406"/>
                  <a:pt x="998595" y="2219148"/>
                  <a:pt x="947836" y="2219148"/>
                </a:cubicBezTo>
                <a:cubicBezTo>
                  <a:pt x="943671" y="2219148"/>
                  <a:pt x="939435" y="2219360"/>
                  <a:pt x="935482" y="2220913"/>
                </a:cubicBezTo>
                <a:cubicBezTo>
                  <a:pt x="930681" y="2220913"/>
                  <a:pt x="925810" y="2220913"/>
                  <a:pt x="921009" y="2220913"/>
                </a:cubicBezTo>
                <a:cubicBezTo>
                  <a:pt x="915644" y="2218936"/>
                  <a:pt x="910067" y="2220489"/>
                  <a:pt x="904560" y="2219995"/>
                </a:cubicBezTo>
                <a:cubicBezTo>
                  <a:pt x="900960" y="2219995"/>
                  <a:pt x="897430" y="2219995"/>
                  <a:pt x="893829" y="2219995"/>
                </a:cubicBezTo>
                <a:cubicBezTo>
                  <a:pt x="889735" y="2219995"/>
                  <a:pt x="885711" y="2219995"/>
                  <a:pt x="881616" y="2219995"/>
                </a:cubicBezTo>
                <a:cubicBezTo>
                  <a:pt x="878651" y="2219995"/>
                  <a:pt x="875686" y="2219995"/>
                  <a:pt x="872721" y="2219995"/>
                </a:cubicBezTo>
                <a:cubicBezTo>
                  <a:pt x="841305" y="2219360"/>
                  <a:pt x="810172" y="2215477"/>
                  <a:pt x="778897" y="2213571"/>
                </a:cubicBezTo>
                <a:cubicBezTo>
                  <a:pt x="738728" y="2211100"/>
                  <a:pt x="702017" y="2195780"/>
                  <a:pt x="664107" y="2185050"/>
                </a:cubicBezTo>
                <a:cubicBezTo>
                  <a:pt x="612359" y="2170436"/>
                  <a:pt x="560682" y="2155611"/>
                  <a:pt x="509217" y="2140009"/>
                </a:cubicBezTo>
                <a:cubicBezTo>
                  <a:pt x="427395" y="2115088"/>
                  <a:pt x="346420" y="2087838"/>
                  <a:pt x="268692" y="2051762"/>
                </a:cubicBezTo>
                <a:cubicBezTo>
                  <a:pt x="194777" y="2017452"/>
                  <a:pt x="126298" y="1974812"/>
                  <a:pt x="64737" y="1921440"/>
                </a:cubicBezTo>
                <a:cubicBezTo>
                  <a:pt x="45112" y="1904426"/>
                  <a:pt x="26121" y="1886706"/>
                  <a:pt x="9531" y="1866586"/>
                </a:cubicBezTo>
                <a:cubicBezTo>
                  <a:pt x="5224" y="1861362"/>
                  <a:pt x="2541" y="1855432"/>
                  <a:pt x="0" y="1849361"/>
                </a:cubicBezTo>
                <a:cubicBezTo>
                  <a:pt x="0" y="1847525"/>
                  <a:pt x="0" y="1845760"/>
                  <a:pt x="0" y="1843925"/>
                </a:cubicBezTo>
                <a:cubicBezTo>
                  <a:pt x="1483" y="1839689"/>
                  <a:pt x="1483" y="1835453"/>
                  <a:pt x="0" y="1831217"/>
                </a:cubicBezTo>
                <a:cubicBezTo>
                  <a:pt x="0" y="1830582"/>
                  <a:pt x="0" y="1830017"/>
                  <a:pt x="0" y="1829382"/>
                </a:cubicBezTo>
                <a:cubicBezTo>
                  <a:pt x="5930" y="1809756"/>
                  <a:pt x="22309" y="1801566"/>
                  <a:pt x="39323" y="1794860"/>
                </a:cubicBezTo>
                <a:cubicBezTo>
                  <a:pt x="68267" y="1783423"/>
                  <a:pt x="98765" y="1779046"/>
                  <a:pt x="129757" y="1777987"/>
                </a:cubicBezTo>
                <a:cubicBezTo>
                  <a:pt x="189906" y="1775798"/>
                  <a:pt x="248996" y="1785188"/>
                  <a:pt x="308015" y="1795142"/>
                </a:cubicBezTo>
                <a:cubicBezTo>
                  <a:pt x="373529" y="1806155"/>
                  <a:pt x="438549" y="1820133"/>
                  <a:pt x="503710" y="1832982"/>
                </a:cubicBezTo>
                <a:cubicBezTo>
                  <a:pt x="529831" y="1838136"/>
                  <a:pt x="556234" y="1840465"/>
                  <a:pt x="582849" y="1841595"/>
                </a:cubicBezTo>
                <a:cubicBezTo>
                  <a:pt x="623019" y="1843360"/>
                  <a:pt x="663118" y="1843077"/>
                  <a:pt x="703288" y="1843148"/>
                </a:cubicBezTo>
                <a:cubicBezTo>
                  <a:pt x="719525" y="1843148"/>
                  <a:pt x="719949" y="1843077"/>
                  <a:pt x="721714" y="1827052"/>
                </a:cubicBezTo>
                <a:cubicBezTo>
                  <a:pt x="727150" y="1778481"/>
                  <a:pt x="743246" y="1732946"/>
                  <a:pt x="760683" y="1687835"/>
                </a:cubicBezTo>
                <a:cubicBezTo>
                  <a:pt x="780733" y="1635946"/>
                  <a:pt x="803818" y="1585398"/>
                  <a:pt x="827609" y="1535204"/>
                </a:cubicBezTo>
                <a:cubicBezTo>
                  <a:pt x="847800" y="1492634"/>
                  <a:pt x="869191" y="1450628"/>
                  <a:pt x="891006" y="1408906"/>
                </a:cubicBezTo>
                <a:cubicBezTo>
                  <a:pt x="903007" y="1385891"/>
                  <a:pt x="915220" y="1363017"/>
                  <a:pt x="928563" y="1339367"/>
                </a:cubicBezTo>
                <a:cubicBezTo>
                  <a:pt x="923692" y="1339932"/>
                  <a:pt x="920374" y="1341838"/>
                  <a:pt x="916915" y="1343039"/>
                </a:cubicBezTo>
                <a:cubicBezTo>
                  <a:pt x="812925" y="1378690"/>
                  <a:pt x="707171" y="1407000"/>
                  <a:pt x="597957" y="1421331"/>
                </a:cubicBezTo>
                <a:cubicBezTo>
                  <a:pt x="571060" y="1424861"/>
                  <a:pt x="543950" y="1426837"/>
                  <a:pt x="516770" y="1428037"/>
                </a:cubicBezTo>
                <a:cubicBezTo>
                  <a:pt x="478295" y="1429802"/>
                  <a:pt x="440173" y="1428037"/>
                  <a:pt x="402262" y="1421966"/>
                </a:cubicBezTo>
                <a:cubicBezTo>
                  <a:pt x="359480" y="1415118"/>
                  <a:pt x="318887" y="1401987"/>
                  <a:pt x="283659" y="1375513"/>
                </a:cubicBezTo>
                <a:cubicBezTo>
                  <a:pt x="251537" y="1351369"/>
                  <a:pt x="231135" y="1319389"/>
                  <a:pt x="219698" y="1281196"/>
                </a:cubicBezTo>
                <a:cubicBezTo>
                  <a:pt x="218286" y="1276607"/>
                  <a:pt x="216309" y="1271594"/>
                  <a:pt x="221463" y="1267994"/>
                </a:cubicBezTo>
                <a:cubicBezTo>
                  <a:pt x="226475" y="1264464"/>
                  <a:pt x="231841" y="1261428"/>
                  <a:pt x="238265" y="1264323"/>
                </a:cubicBezTo>
                <a:cubicBezTo>
                  <a:pt x="245184" y="1267359"/>
                  <a:pt x="252031" y="1270535"/>
                  <a:pt x="259021" y="1273430"/>
                </a:cubicBezTo>
                <a:cubicBezTo>
                  <a:pt x="300108" y="1290797"/>
                  <a:pt x="343031" y="1294609"/>
                  <a:pt x="386942" y="1290867"/>
                </a:cubicBezTo>
                <a:cubicBezTo>
                  <a:pt x="457610" y="1284866"/>
                  <a:pt x="524819" y="1263476"/>
                  <a:pt x="592380" y="1243920"/>
                </a:cubicBezTo>
                <a:cubicBezTo>
                  <a:pt x="673637" y="1220341"/>
                  <a:pt x="753271" y="1191749"/>
                  <a:pt x="834669" y="1168664"/>
                </a:cubicBezTo>
                <a:cubicBezTo>
                  <a:pt x="885287" y="1154333"/>
                  <a:pt x="936399" y="1142260"/>
                  <a:pt x="988500" y="1134354"/>
                </a:cubicBezTo>
                <a:cubicBezTo>
                  <a:pt x="995913" y="1133224"/>
                  <a:pt x="1000360" y="1129977"/>
                  <a:pt x="1003255" y="1123058"/>
                </a:cubicBezTo>
                <a:cubicBezTo>
                  <a:pt x="1026128" y="1068910"/>
                  <a:pt x="1043072" y="1012856"/>
                  <a:pt x="1056203" y="955672"/>
                </a:cubicBezTo>
                <a:cubicBezTo>
                  <a:pt x="1066086" y="912679"/>
                  <a:pt x="1073146" y="869120"/>
                  <a:pt x="1077523" y="825209"/>
                </a:cubicBezTo>
                <a:cubicBezTo>
                  <a:pt x="1080559" y="794782"/>
                  <a:pt x="1079570" y="764284"/>
                  <a:pt x="1079782" y="733786"/>
                </a:cubicBezTo>
                <a:cubicBezTo>
                  <a:pt x="1079853" y="726444"/>
                  <a:pt x="1076111" y="725244"/>
                  <a:pt x="1069969" y="726091"/>
                </a:cubicBezTo>
                <a:cubicBezTo>
                  <a:pt x="1052885" y="728350"/>
                  <a:pt x="1035871" y="730609"/>
                  <a:pt x="1018716" y="731950"/>
                </a:cubicBezTo>
                <a:cubicBezTo>
                  <a:pt x="977134" y="735268"/>
                  <a:pt x="935623" y="736116"/>
                  <a:pt x="893900" y="733645"/>
                </a:cubicBezTo>
                <a:cubicBezTo>
                  <a:pt x="858884" y="731527"/>
                  <a:pt x="824150" y="727503"/>
                  <a:pt x="789769" y="720655"/>
                </a:cubicBezTo>
                <a:cubicBezTo>
                  <a:pt x="725032" y="707735"/>
                  <a:pt x="663401" y="686062"/>
                  <a:pt x="606005" y="653093"/>
                </a:cubicBezTo>
                <a:cubicBezTo>
                  <a:pt x="569224" y="631914"/>
                  <a:pt x="534843" y="607417"/>
                  <a:pt x="505122" y="576849"/>
                </a:cubicBezTo>
                <a:cubicBezTo>
                  <a:pt x="454998" y="525313"/>
                  <a:pt x="400779" y="478013"/>
                  <a:pt x="349808" y="427324"/>
                </a:cubicBezTo>
                <a:cubicBezTo>
                  <a:pt x="273281" y="351220"/>
                  <a:pt x="226617" y="260291"/>
                  <a:pt x="209744" y="153902"/>
                </a:cubicBezTo>
                <a:cubicBezTo>
                  <a:pt x="208050" y="143171"/>
                  <a:pt x="205790" y="132511"/>
                  <a:pt x="204520" y="121709"/>
                </a:cubicBezTo>
                <a:cubicBezTo>
                  <a:pt x="203320" y="111261"/>
                  <a:pt x="205861" y="108013"/>
                  <a:pt x="216098" y="108296"/>
                </a:cubicBezTo>
                <a:cubicBezTo>
                  <a:pt x="247513" y="109214"/>
                  <a:pt x="278858" y="106743"/>
                  <a:pt x="310274" y="106037"/>
                </a:cubicBezTo>
                <a:cubicBezTo>
                  <a:pt x="337030" y="105401"/>
                  <a:pt x="363857" y="103636"/>
                  <a:pt x="390684" y="101589"/>
                </a:cubicBezTo>
                <a:cubicBezTo>
                  <a:pt x="420758" y="99259"/>
                  <a:pt x="450833" y="96789"/>
                  <a:pt x="480837" y="93824"/>
                </a:cubicBezTo>
                <a:cubicBezTo>
                  <a:pt x="520230" y="89941"/>
                  <a:pt x="559482" y="85352"/>
                  <a:pt x="598734" y="80269"/>
                </a:cubicBezTo>
                <a:cubicBezTo>
                  <a:pt x="701170" y="66855"/>
                  <a:pt x="803183" y="50900"/>
                  <a:pt x="905478" y="36146"/>
                </a:cubicBezTo>
                <a:cubicBezTo>
                  <a:pt x="951225" y="29510"/>
                  <a:pt x="996972" y="23226"/>
                  <a:pt x="1042930" y="18143"/>
                </a:cubicBezTo>
                <a:cubicBezTo>
                  <a:pt x="1090583" y="12849"/>
                  <a:pt x="1138307" y="7695"/>
                  <a:pt x="1186172" y="4448"/>
                </a:cubicBezTo>
                <a:cubicBezTo>
                  <a:pt x="1213917" y="2541"/>
                  <a:pt x="1241591" y="2330"/>
                  <a:pt x="1269335" y="1059"/>
                </a:cubicBezTo>
                <a:cubicBezTo>
                  <a:pt x="1273430" y="1059"/>
                  <a:pt x="1277595" y="1059"/>
                  <a:pt x="1281690" y="1059"/>
                </a:cubicBezTo>
                <a:cubicBezTo>
                  <a:pt x="1285361" y="1059"/>
                  <a:pt x="1289032" y="1059"/>
                  <a:pt x="1292632" y="1059"/>
                </a:cubicBezTo>
                <a:cubicBezTo>
                  <a:pt x="1296303" y="1059"/>
                  <a:pt x="1300045" y="1059"/>
                  <a:pt x="1303716" y="1059"/>
                </a:cubicBezTo>
                <a:cubicBezTo>
                  <a:pt x="1308022" y="1059"/>
                  <a:pt x="1312329" y="1059"/>
                  <a:pt x="1316635" y="1059"/>
                </a:cubicBezTo>
                <a:cubicBezTo>
                  <a:pt x="1323836" y="1059"/>
                  <a:pt x="1330966" y="1059"/>
                  <a:pt x="1338167" y="1059"/>
                </a:cubicBezTo>
                <a:cubicBezTo>
                  <a:pt x="1348757" y="1059"/>
                  <a:pt x="1359346" y="1059"/>
                  <a:pt x="1369865" y="1059"/>
                </a:cubicBezTo>
                <a:cubicBezTo>
                  <a:pt x="1377066" y="494"/>
                  <a:pt x="1384691" y="1977"/>
                  <a:pt x="1392103" y="0"/>
                </a:cubicBezTo>
                <a:close/>
                <a:moveTo>
                  <a:pt x="1276677" y="1580386"/>
                </a:moveTo>
                <a:cubicBezTo>
                  <a:pt x="1311905" y="1606366"/>
                  <a:pt x="1346568" y="1633122"/>
                  <a:pt x="1386315" y="1652113"/>
                </a:cubicBezTo>
                <a:cubicBezTo>
                  <a:pt x="1399728" y="1658537"/>
                  <a:pt x="1413353" y="1663761"/>
                  <a:pt x="1428885" y="1661643"/>
                </a:cubicBezTo>
                <a:cubicBezTo>
                  <a:pt x="1458041" y="1657690"/>
                  <a:pt x="1478373" y="1640393"/>
                  <a:pt x="1494963" y="1617943"/>
                </a:cubicBezTo>
                <a:cubicBezTo>
                  <a:pt x="1518613" y="1586034"/>
                  <a:pt x="1532662" y="1549394"/>
                  <a:pt x="1544593" y="1511907"/>
                </a:cubicBezTo>
                <a:cubicBezTo>
                  <a:pt x="1570714" y="1429379"/>
                  <a:pt x="1583351" y="1343886"/>
                  <a:pt x="1598882" y="1259099"/>
                </a:cubicBezTo>
                <a:cubicBezTo>
                  <a:pt x="1600294" y="1251262"/>
                  <a:pt x="1598035" y="1250345"/>
                  <a:pt x="1591187" y="1250839"/>
                </a:cubicBezTo>
                <a:cubicBezTo>
                  <a:pt x="1542969" y="1254016"/>
                  <a:pt x="1494752" y="1256839"/>
                  <a:pt x="1446534" y="1259734"/>
                </a:cubicBezTo>
                <a:cubicBezTo>
                  <a:pt x="1369654" y="1264393"/>
                  <a:pt x="1292844" y="1269759"/>
                  <a:pt x="1216458" y="1279572"/>
                </a:cubicBezTo>
                <a:cubicBezTo>
                  <a:pt x="1211163" y="1280278"/>
                  <a:pt x="1207916" y="1281972"/>
                  <a:pt x="1205021" y="1286561"/>
                </a:cubicBezTo>
                <a:cubicBezTo>
                  <a:pt x="1101455" y="1450981"/>
                  <a:pt x="1000784" y="1617238"/>
                  <a:pt x="893688" y="1779469"/>
                </a:cubicBezTo>
                <a:cubicBezTo>
                  <a:pt x="882463" y="1796554"/>
                  <a:pt x="882746" y="1815403"/>
                  <a:pt x="890441" y="1834112"/>
                </a:cubicBezTo>
                <a:cubicBezTo>
                  <a:pt x="892135" y="1838277"/>
                  <a:pt x="894535" y="1840818"/>
                  <a:pt x="899830" y="1840395"/>
                </a:cubicBezTo>
                <a:cubicBezTo>
                  <a:pt x="909149" y="1839548"/>
                  <a:pt x="918538" y="1839689"/>
                  <a:pt x="927857" y="1839336"/>
                </a:cubicBezTo>
                <a:cubicBezTo>
                  <a:pt x="996689" y="1836371"/>
                  <a:pt x="1065310" y="1830864"/>
                  <a:pt x="1133789" y="1824087"/>
                </a:cubicBezTo>
                <a:cubicBezTo>
                  <a:pt x="1201421" y="1817380"/>
                  <a:pt x="1268982" y="1810532"/>
                  <a:pt x="1336544" y="1803896"/>
                </a:cubicBezTo>
                <a:cubicBezTo>
                  <a:pt x="1341274" y="1803402"/>
                  <a:pt x="1342262" y="1802343"/>
                  <a:pt x="1340073" y="1797895"/>
                </a:cubicBezTo>
                <a:cubicBezTo>
                  <a:pt x="1335626" y="1789000"/>
                  <a:pt x="1331884" y="1779752"/>
                  <a:pt x="1327507" y="1770786"/>
                </a:cubicBezTo>
                <a:cubicBezTo>
                  <a:pt x="1304351" y="1723274"/>
                  <a:pt x="1280489" y="1676186"/>
                  <a:pt x="1247450" y="1634463"/>
                </a:cubicBezTo>
                <a:cubicBezTo>
                  <a:pt x="1244838" y="1631145"/>
                  <a:pt x="1244838" y="1627968"/>
                  <a:pt x="1245403" y="1624368"/>
                </a:cubicBezTo>
                <a:cubicBezTo>
                  <a:pt x="1248509" y="1605024"/>
                  <a:pt x="1251615" y="1585751"/>
                  <a:pt x="1255075" y="1564502"/>
                </a:cubicBezTo>
                <a:cubicBezTo>
                  <a:pt x="1263193" y="1570432"/>
                  <a:pt x="1269900" y="1575373"/>
                  <a:pt x="1276677" y="1580386"/>
                </a:cubicBezTo>
                <a:close/>
                <a:moveTo>
                  <a:pt x="1455288" y="1095172"/>
                </a:moveTo>
                <a:cubicBezTo>
                  <a:pt x="1457900" y="1094890"/>
                  <a:pt x="1587022" y="1077382"/>
                  <a:pt x="1619779" y="1073923"/>
                </a:cubicBezTo>
                <a:cubicBezTo>
                  <a:pt x="1626203" y="1073287"/>
                  <a:pt x="1628462" y="1071593"/>
                  <a:pt x="1628392" y="1064815"/>
                </a:cubicBezTo>
                <a:cubicBezTo>
                  <a:pt x="1628251" y="1053661"/>
                  <a:pt x="1629380" y="1042507"/>
                  <a:pt x="1630298" y="1031352"/>
                </a:cubicBezTo>
                <a:cubicBezTo>
                  <a:pt x="1635028" y="973604"/>
                  <a:pt x="1642158" y="915997"/>
                  <a:pt x="1642511" y="857966"/>
                </a:cubicBezTo>
                <a:cubicBezTo>
                  <a:pt x="1642723" y="818855"/>
                  <a:pt x="1640605" y="780027"/>
                  <a:pt x="1628039" y="742610"/>
                </a:cubicBezTo>
                <a:cubicBezTo>
                  <a:pt x="1612296" y="695663"/>
                  <a:pt x="1579186" y="672437"/>
                  <a:pt x="1532662" y="676037"/>
                </a:cubicBezTo>
                <a:cubicBezTo>
                  <a:pt x="1497717" y="678720"/>
                  <a:pt x="1462842" y="682038"/>
                  <a:pt x="1427967" y="685144"/>
                </a:cubicBezTo>
                <a:cubicBezTo>
                  <a:pt x="1421966" y="685709"/>
                  <a:pt x="1413706" y="684509"/>
                  <a:pt x="1410600" y="687898"/>
                </a:cubicBezTo>
                <a:cubicBezTo>
                  <a:pt x="1406505" y="692345"/>
                  <a:pt x="1412224" y="699476"/>
                  <a:pt x="1413494" y="705406"/>
                </a:cubicBezTo>
                <a:cubicBezTo>
                  <a:pt x="1423802" y="752635"/>
                  <a:pt x="1420201" y="799794"/>
                  <a:pt x="1411659" y="846671"/>
                </a:cubicBezTo>
                <a:cubicBezTo>
                  <a:pt x="1396198" y="931528"/>
                  <a:pt x="1367394" y="1011938"/>
                  <a:pt x="1329060" y="1089030"/>
                </a:cubicBezTo>
                <a:cubicBezTo>
                  <a:pt x="1328778" y="1091148"/>
                  <a:pt x="1324542" y="1090301"/>
                  <a:pt x="1325672" y="1093478"/>
                </a:cubicBezTo>
                <a:cubicBezTo>
                  <a:pt x="1331108" y="1096937"/>
                  <a:pt x="1451970" y="1095172"/>
                  <a:pt x="1455288" y="1095172"/>
                </a:cubicBez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42CA1E4-7C4F-3048-8D87-D78BFC28BE6D}"/>
              </a:ext>
            </a:extLst>
          </p:cNvPr>
          <p:cNvGrpSpPr/>
          <p:nvPr/>
        </p:nvGrpSpPr>
        <p:grpSpPr>
          <a:xfrm>
            <a:off x="1144753" y="2978078"/>
            <a:ext cx="1257302" cy="619522"/>
            <a:chOff x="919417" y="2802119"/>
            <a:chExt cx="967499" cy="47672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68" name="フリーフォーム 67">
              <a:extLst>
                <a:ext uri="{FF2B5EF4-FFF2-40B4-BE49-F238E27FC236}">
                  <a16:creationId xmlns:a16="http://schemas.microsoft.com/office/drawing/2014/main" id="{1FDD7FA4-E08B-B947-96C1-8F0B4E40D956}"/>
                </a:ext>
              </a:extLst>
            </p:cNvPr>
            <p:cNvSpPr/>
            <p:nvPr/>
          </p:nvSpPr>
          <p:spPr>
            <a:xfrm>
              <a:off x="1418080" y="2823071"/>
              <a:ext cx="468836" cy="423482"/>
            </a:xfrm>
            <a:custGeom>
              <a:avLst/>
              <a:gdLst/>
              <a:ahLst/>
              <a:cxnLst/>
              <a:rect l="l" t="t" r="r" b="b"/>
              <a:pathLst>
                <a:path w="468836" h="423482">
                  <a:moveTo>
                    <a:pt x="407212" y="0"/>
                  </a:moveTo>
                  <a:cubicBezTo>
                    <a:pt x="410712" y="0"/>
                    <a:pt x="421662" y="7326"/>
                    <a:pt x="440062" y="21977"/>
                  </a:cubicBezTo>
                  <a:cubicBezTo>
                    <a:pt x="450864" y="30851"/>
                    <a:pt x="456265" y="37494"/>
                    <a:pt x="456265" y="41905"/>
                  </a:cubicBezTo>
                  <a:cubicBezTo>
                    <a:pt x="456265" y="48478"/>
                    <a:pt x="452157" y="51765"/>
                    <a:pt x="443940" y="51765"/>
                  </a:cubicBezTo>
                  <a:lnTo>
                    <a:pt x="265477" y="51765"/>
                  </a:lnTo>
                  <a:lnTo>
                    <a:pt x="265477" y="201142"/>
                  </a:lnTo>
                  <a:lnTo>
                    <a:pt x="347710" y="201142"/>
                  </a:lnTo>
                  <a:cubicBezTo>
                    <a:pt x="363979" y="181586"/>
                    <a:pt x="374200" y="171809"/>
                    <a:pt x="378372" y="171809"/>
                  </a:cubicBezTo>
                  <a:cubicBezTo>
                    <a:pt x="381800" y="171809"/>
                    <a:pt x="393221" y="180238"/>
                    <a:pt x="412635" y="197098"/>
                  </a:cubicBezTo>
                  <a:cubicBezTo>
                    <a:pt x="421509" y="203756"/>
                    <a:pt x="425946" y="209294"/>
                    <a:pt x="425946" y="213713"/>
                  </a:cubicBezTo>
                  <a:cubicBezTo>
                    <a:pt x="425946" y="220286"/>
                    <a:pt x="422002" y="223573"/>
                    <a:pt x="414114" y="223573"/>
                  </a:cubicBezTo>
                  <a:lnTo>
                    <a:pt x="265477" y="223573"/>
                  </a:lnTo>
                  <a:lnTo>
                    <a:pt x="265477" y="398092"/>
                  </a:lnTo>
                  <a:lnTo>
                    <a:pt x="385232" y="398092"/>
                  </a:lnTo>
                  <a:cubicBezTo>
                    <a:pt x="402486" y="377880"/>
                    <a:pt x="413346" y="367773"/>
                    <a:pt x="417812" y="367773"/>
                  </a:cubicBezTo>
                  <a:cubicBezTo>
                    <a:pt x="421304" y="367773"/>
                    <a:pt x="432872" y="375528"/>
                    <a:pt x="452518" y="391036"/>
                  </a:cubicBezTo>
                  <a:cubicBezTo>
                    <a:pt x="463397" y="399664"/>
                    <a:pt x="468836" y="406288"/>
                    <a:pt x="468836" y="410910"/>
                  </a:cubicBezTo>
                  <a:cubicBezTo>
                    <a:pt x="468836" y="417319"/>
                    <a:pt x="464892" y="420524"/>
                    <a:pt x="457005" y="420524"/>
                  </a:cubicBezTo>
                  <a:lnTo>
                    <a:pt x="51764" y="420524"/>
                  </a:lnTo>
                  <a:cubicBezTo>
                    <a:pt x="39542" y="420524"/>
                    <a:pt x="24353" y="421510"/>
                    <a:pt x="6197" y="423482"/>
                  </a:cubicBezTo>
                  <a:lnTo>
                    <a:pt x="0" y="395134"/>
                  </a:lnTo>
                  <a:cubicBezTo>
                    <a:pt x="17804" y="397106"/>
                    <a:pt x="35059" y="398092"/>
                    <a:pt x="51764" y="398092"/>
                  </a:cubicBezTo>
                  <a:lnTo>
                    <a:pt x="91943" y="398092"/>
                  </a:lnTo>
                  <a:lnTo>
                    <a:pt x="91943" y="224312"/>
                  </a:lnTo>
                  <a:cubicBezTo>
                    <a:pt x="91943" y="181884"/>
                    <a:pt x="91039" y="152387"/>
                    <a:pt x="89232" y="135820"/>
                  </a:cubicBezTo>
                  <a:cubicBezTo>
                    <a:pt x="116390" y="138395"/>
                    <a:pt x="133901" y="141088"/>
                    <a:pt x="141766" y="143897"/>
                  </a:cubicBezTo>
                  <a:cubicBezTo>
                    <a:pt x="148319" y="146082"/>
                    <a:pt x="151595" y="149716"/>
                    <a:pt x="151595" y="154800"/>
                  </a:cubicBezTo>
                  <a:cubicBezTo>
                    <a:pt x="151595" y="161795"/>
                    <a:pt x="145844" y="167510"/>
                    <a:pt x="134340" y="171947"/>
                  </a:cubicBezTo>
                  <a:lnTo>
                    <a:pt x="134340" y="398092"/>
                  </a:lnTo>
                  <a:lnTo>
                    <a:pt x="223079" y="398092"/>
                  </a:lnTo>
                  <a:lnTo>
                    <a:pt x="223079" y="51765"/>
                  </a:lnTo>
                  <a:lnTo>
                    <a:pt x="71977" y="51765"/>
                  </a:lnTo>
                  <a:cubicBezTo>
                    <a:pt x="57726" y="51765"/>
                    <a:pt x="43168" y="52751"/>
                    <a:pt x="28301" y="54723"/>
                  </a:cubicBezTo>
                  <a:lnTo>
                    <a:pt x="21199" y="26376"/>
                  </a:lnTo>
                  <a:cubicBezTo>
                    <a:pt x="39478" y="28348"/>
                    <a:pt x="56404" y="29334"/>
                    <a:pt x="71977" y="29334"/>
                  </a:cubicBezTo>
                  <a:lnTo>
                    <a:pt x="375587" y="29334"/>
                  </a:lnTo>
                  <a:cubicBezTo>
                    <a:pt x="392678" y="9778"/>
                    <a:pt x="403219" y="0"/>
                    <a:pt x="4072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F35BBB98-61A9-A640-8546-7491D77A4BDB}"/>
                </a:ext>
              </a:extLst>
            </p:cNvPr>
            <p:cNvGrpSpPr/>
            <p:nvPr/>
          </p:nvGrpSpPr>
          <p:grpSpPr>
            <a:xfrm>
              <a:off x="919417" y="2802119"/>
              <a:ext cx="439257" cy="476725"/>
              <a:chOff x="2466520" y="4443859"/>
              <a:chExt cx="439257" cy="476725"/>
            </a:xfrm>
            <a:grpFill/>
          </p:grpSpPr>
          <p:sp>
            <p:nvSpPr>
              <p:cNvPr id="74" name="フリーフォーム 73">
                <a:extLst>
                  <a:ext uri="{FF2B5EF4-FFF2-40B4-BE49-F238E27FC236}">
                    <a16:creationId xmlns:a16="http://schemas.microsoft.com/office/drawing/2014/main" id="{03D12F7B-6DFD-F841-BABF-6A45B178B669}"/>
                  </a:ext>
                </a:extLst>
              </p:cNvPr>
              <p:cNvSpPr/>
              <p:nvPr/>
            </p:nvSpPr>
            <p:spPr>
              <a:xfrm>
                <a:off x="2466520" y="4443859"/>
                <a:ext cx="236883" cy="200156"/>
              </a:xfrm>
              <a:custGeom>
                <a:avLst/>
                <a:gdLst/>
                <a:ahLst/>
                <a:cxnLst/>
                <a:rect l="l" t="t" r="r" b="b"/>
                <a:pathLst>
                  <a:path w="236883" h="200156">
                    <a:moveTo>
                      <a:pt x="92683" y="0"/>
                    </a:moveTo>
                    <a:cubicBezTo>
                      <a:pt x="119063" y="2725"/>
                      <a:pt x="135543" y="5183"/>
                      <a:pt x="142121" y="7376"/>
                    </a:cubicBezTo>
                    <a:cubicBezTo>
                      <a:pt x="147287" y="9027"/>
                      <a:pt x="149870" y="12566"/>
                      <a:pt x="149870" y="17995"/>
                    </a:cubicBezTo>
                    <a:cubicBezTo>
                      <a:pt x="149870" y="23677"/>
                      <a:pt x="144483" y="28537"/>
                      <a:pt x="133709" y="32576"/>
                    </a:cubicBezTo>
                    <a:cubicBezTo>
                      <a:pt x="132546" y="43933"/>
                      <a:pt x="131524" y="50904"/>
                      <a:pt x="130643" y="53490"/>
                    </a:cubicBezTo>
                    <a:lnTo>
                      <a:pt x="184434" y="53490"/>
                    </a:lnTo>
                    <a:cubicBezTo>
                      <a:pt x="193801" y="43137"/>
                      <a:pt x="200438" y="37961"/>
                      <a:pt x="204346" y="37961"/>
                    </a:cubicBezTo>
                    <a:cubicBezTo>
                      <a:pt x="208226" y="37961"/>
                      <a:pt x="215740" y="42726"/>
                      <a:pt x="226889" y="52258"/>
                    </a:cubicBezTo>
                    <a:cubicBezTo>
                      <a:pt x="233552" y="57912"/>
                      <a:pt x="236883" y="62842"/>
                      <a:pt x="236883" y="67047"/>
                    </a:cubicBezTo>
                    <a:cubicBezTo>
                      <a:pt x="236883" y="71068"/>
                      <a:pt x="231851" y="76350"/>
                      <a:pt x="221786" y="82892"/>
                    </a:cubicBezTo>
                    <a:cubicBezTo>
                      <a:pt x="218597" y="114485"/>
                      <a:pt x="214018" y="136912"/>
                      <a:pt x="208051" y="150174"/>
                    </a:cubicBezTo>
                    <a:cubicBezTo>
                      <a:pt x="202746" y="162792"/>
                      <a:pt x="196318" y="171083"/>
                      <a:pt x="188767" y="175048"/>
                    </a:cubicBezTo>
                    <a:cubicBezTo>
                      <a:pt x="180227" y="179954"/>
                      <a:pt x="171780" y="182408"/>
                      <a:pt x="163428" y="182408"/>
                    </a:cubicBezTo>
                    <a:cubicBezTo>
                      <a:pt x="156798" y="182408"/>
                      <a:pt x="152936" y="178979"/>
                      <a:pt x="151842" y="172120"/>
                    </a:cubicBezTo>
                    <a:cubicBezTo>
                      <a:pt x="150725" y="167427"/>
                      <a:pt x="148432" y="163995"/>
                      <a:pt x="144963" y="161825"/>
                    </a:cubicBezTo>
                    <a:cubicBezTo>
                      <a:pt x="139237" y="158459"/>
                      <a:pt x="129288" y="155024"/>
                      <a:pt x="115114" y="151519"/>
                    </a:cubicBezTo>
                    <a:cubicBezTo>
                      <a:pt x="111335" y="150574"/>
                      <a:pt x="109445" y="147888"/>
                      <a:pt x="109445" y="143461"/>
                    </a:cubicBezTo>
                    <a:cubicBezTo>
                      <a:pt x="109445" y="137874"/>
                      <a:pt x="112073" y="135264"/>
                      <a:pt x="117329" y="135631"/>
                    </a:cubicBezTo>
                    <a:cubicBezTo>
                      <a:pt x="141673" y="138715"/>
                      <a:pt x="157039" y="140257"/>
                      <a:pt x="163428" y="140257"/>
                    </a:cubicBezTo>
                    <a:cubicBezTo>
                      <a:pt x="167603" y="140257"/>
                      <a:pt x="171725" y="135327"/>
                      <a:pt x="175795" y="125467"/>
                    </a:cubicBezTo>
                    <a:cubicBezTo>
                      <a:pt x="179261" y="116804"/>
                      <a:pt x="182041" y="100288"/>
                      <a:pt x="184133" y="75921"/>
                    </a:cubicBezTo>
                    <a:lnTo>
                      <a:pt x="127212" y="75921"/>
                    </a:lnTo>
                    <a:cubicBezTo>
                      <a:pt x="123686" y="93109"/>
                      <a:pt x="117521" y="109322"/>
                      <a:pt x="108717" y="124558"/>
                    </a:cubicBezTo>
                    <a:cubicBezTo>
                      <a:pt x="88938" y="157861"/>
                      <a:pt x="56994" y="182721"/>
                      <a:pt x="12884" y="199139"/>
                    </a:cubicBezTo>
                    <a:cubicBezTo>
                      <a:pt x="12206" y="199817"/>
                      <a:pt x="10951" y="200156"/>
                      <a:pt x="9121" y="200156"/>
                    </a:cubicBezTo>
                    <a:cubicBezTo>
                      <a:pt x="3040" y="200156"/>
                      <a:pt x="0" y="196869"/>
                      <a:pt x="0" y="190296"/>
                    </a:cubicBezTo>
                    <a:cubicBezTo>
                      <a:pt x="0" y="187446"/>
                      <a:pt x="1125" y="185458"/>
                      <a:pt x="3374" y="184334"/>
                    </a:cubicBezTo>
                    <a:cubicBezTo>
                      <a:pt x="37650" y="164313"/>
                      <a:pt x="62372" y="137779"/>
                      <a:pt x="77539" y="104731"/>
                    </a:cubicBezTo>
                    <a:cubicBezTo>
                      <a:pt x="82846" y="92986"/>
                      <a:pt x="86580" y="83383"/>
                      <a:pt x="88739" y="75921"/>
                    </a:cubicBezTo>
                    <a:lnTo>
                      <a:pt x="53244" y="75921"/>
                    </a:lnTo>
                    <a:cubicBezTo>
                      <a:pt x="39922" y="75921"/>
                      <a:pt x="26650" y="76907"/>
                      <a:pt x="13427" y="78879"/>
                    </a:cubicBezTo>
                    <a:lnTo>
                      <a:pt x="6902" y="50039"/>
                    </a:lnTo>
                    <a:cubicBezTo>
                      <a:pt x="22871" y="52340"/>
                      <a:pt x="38318" y="53490"/>
                      <a:pt x="53244" y="53490"/>
                    </a:cubicBezTo>
                    <a:lnTo>
                      <a:pt x="91870" y="53490"/>
                    </a:lnTo>
                    <a:cubicBezTo>
                      <a:pt x="93234" y="44816"/>
                      <a:pt x="93915" y="35367"/>
                      <a:pt x="93915" y="25143"/>
                    </a:cubicBezTo>
                    <a:cubicBezTo>
                      <a:pt x="93915" y="20408"/>
                      <a:pt x="93505" y="12027"/>
                      <a:pt x="9268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フリーフォーム 65">
                <a:extLst>
                  <a:ext uri="{FF2B5EF4-FFF2-40B4-BE49-F238E27FC236}">
                    <a16:creationId xmlns:a16="http://schemas.microsoft.com/office/drawing/2014/main" id="{20C2BC2B-D310-5D44-9874-26298A41A558}"/>
                  </a:ext>
                </a:extLst>
              </p:cNvPr>
              <p:cNvSpPr/>
              <p:nvPr/>
            </p:nvSpPr>
            <p:spPr>
              <a:xfrm>
                <a:off x="2721398" y="4465305"/>
                <a:ext cx="184379" cy="155293"/>
              </a:xfrm>
              <a:custGeom>
                <a:avLst/>
                <a:gdLst/>
                <a:ahLst/>
                <a:cxnLst/>
                <a:rect l="l" t="t" r="r" b="b"/>
                <a:pathLst>
                  <a:path w="184379" h="155293">
                    <a:moveTo>
                      <a:pt x="0" y="0"/>
                    </a:moveTo>
                    <a:cubicBezTo>
                      <a:pt x="18998" y="6045"/>
                      <a:pt x="32572" y="11632"/>
                      <a:pt x="40722" y="16762"/>
                    </a:cubicBezTo>
                    <a:lnTo>
                      <a:pt x="132288" y="16762"/>
                    </a:lnTo>
                    <a:cubicBezTo>
                      <a:pt x="142312" y="6409"/>
                      <a:pt x="148830" y="1233"/>
                      <a:pt x="151842" y="1233"/>
                    </a:cubicBezTo>
                    <a:cubicBezTo>
                      <a:pt x="155190" y="1233"/>
                      <a:pt x="162510" y="5837"/>
                      <a:pt x="173803" y="15044"/>
                    </a:cubicBezTo>
                    <a:cubicBezTo>
                      <a:pt x="180854" y="20601"/>
                      <a:pt x="184379" y="25693"/>
                      <a:pt x="184379" y="30320"/>
                    </a:cubicBezTo>
                    <a:cubicBezTo>
                      <a:pt x="184379" y="34564"/>
                      <a:pt x="180189" y="39726"/>
                      <a:pt x="171808" y="45806"/>
                    </a:cubicBezTo>
                    <a:lnTo>
                      <a:pt x="171808" y="69297"/>
                    </a:lnTo>
                    <a:lnTo>
                      <a:pt x="173780" y="138000"/>
                    </a:lnTo>
                    <a:cubicBezTo>
                      <a:pt x="173780" y="147886"/>
                      <a:pt x="166138" y="152828"/>
                      <a:pt x="150856" y="152828"/>
                    </a:cubicBezTo>
                    <a:cubicBezTo>
                      <a:pt x="138859" y="152828"/>
                      <a:pt x="132861" y="147816"/>
                      <a:pt x="132861" y="137792"/>
                    </a:cubicBezTo>
                    <a:lnTo>
                      <a:pt x="132861" y="132616"/>
                    </a:lnTo>
                    <a:lnTo>
                      <a:pt x="40918" y="132616"/>
                    </a:lnTo>
                    <a:lnTo>
                      <a:pt x="40918" y="137299"/>
                    </a:lnTo>
                    <a:cubicBezTo>
                      <a:pt x="40918" y="149295"/>
                      <a:pt x="33277" y="155293"/>
                      <a:pt x="17994" y="155293"/>
                    </a:cubicBezTo>
                    <a:cubicBezTo>
                      <a:pt x="6326" y="155293"/>
                      <a:pt x="493" y="150256"/>
                      <a:pt x="493" y="140180"/>
                    </a:cubicBezTo>
                    <a:lnTo>
                      <a:pt x="1972" y="69513"/>
                    </a:lnTo>
                    <a:cubicBezTo>
                      <a:pt x="1972" y="40898"/>
                      <a:pt x="1314" y="17728"/>
                      <a:pt x="0" y="0"/>
                    </a:cubicBezTo>
                    <a:close/>
                    <a:moveTo>
                      <a:pt x="40918" y="39193"/>
                    </a:moveTo>
                    <a:lnTo>
                      <a:pt x="40918" y="110184"/>
                    </a:lnTo>
                    <a:lnTo>
                      <a:pt x="132861" y="110184"/>
                    </a:lnTo>
                    <a:lnTo>
                      <a:pt x="132861" y="39193"/>
                    </a:lnTo>
                    <a:lnTo>
                      <a:pt x="40918" y="391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フリーフォーム 59">
                <a:extLst>
                  <a:ext uri="{FF2B5EF4-FFF2-40B4-BE49-F238E27FC236}">
                    <a16:creationId xmlns:a16="http://schemas.microsoft.com/office/drawing/2014/main" id="{E5E328AD-3918-014C-BBFD-DF4FA08E44A1}"/>
                  </a:ext>
                </a:extLst>
              </p:cNvPr>
              <p:cNvSpPr/>
              <p:nvPr/>
            </p:nvSpPr>
            <p:spPr>
              <a:xfrm>
                <a:off x="2544413" y="4620352"/>
                <a:ext cx="309846" cy="224805"/>
              </a:xfrm>
              <a:custGeom>
                <a:avLst/>
                <a:gdLst/>
                <a:ahLst/>
                <a:cxnLst/>
                <a:rect l="l" t="t" r="r" b="b"/>
                <a:pathLst>
                  <a:path w="309846" h="224805">
                    <a:moveTo>
                      <a:pt x="0" y="0"/>
                    </a:moveTo>
                    <a:cubicBezTo>
                      <a:pt x="14741" y="4013"/>
                      <a:pt x="29379" y="10093"/>
                      <a:pt x="43915" y="18241"/>
                    </a:cubicBezTo>
                    <a:lnTo>
                      <a:pt x="255629" y="18241"/>
                    </a:lnTo>
                    <a:cubicBezTo>
                      <a:pt x="265324" y="7723"/>
                      <a:pt x="272222" y="2465"/>
                      <a:pt x="276323" y="2465"/>
                    </a:cubicBezTo>
                    <a:cubicBezTo>
                      <a:pt x="280572" y="2465"/>
                      <a:pt x="288220" y="7096"/>
                      <a:pt x="299266" y="16357"/>
                    </a:cubicBezTo>
                    <a:cubicBezTo>
                      <a:pt x="306320" y="22807"/>
                      <a:pt x="309846" y="27954"/>
                      <a:pt x="309846" y="31798"/>
                    </a:cubicBezTo>
                    <a:cubicBezTo>
                      <a:pt x="309846" y="36371"/>
                      <a:pt x="305656" y="41698"/>
                      <a:pt x="297275" y="47778"/>
                    </a:cubicBezTo>
                    <a:lnTo>
                      <a:pt x="297275" y="97285"/>
                    </a:lnTo>
                    <a:lnTo>
                      <a:pt x="299247" y="211448"/>
                    </a:lnTo>
                    <a:cubicBezTo>
                      <a:pt x="299247" y="218709"/>
                      <a:pt x="290948" y="222340"/>
                      <a:pt x="274351" y="222340"/>
                    </a:cubicBezTo>
                    <a:cubicBezTo>
                      <a:pt x="262683" y="222340"/>
                      <a:pt x="256850" y="217492"/>
                      <a:pt x="256850" y="207796"/>
                    </a:cubicBezTo>
                    <a:lnTo>
                      <a:pt x="256850" y="209768"/>
                    </a:lnTo>
                    <a:lnTo>
                      <a:pt x="43384" y="209768"/>
                    </a:lnTo>
                    <a:lnTo>
                      <a:pt x="43384" y="207303"/>
                    </a:lnTo>
                    <a:cubicBezTo>
                      <a:pt x="43384" y="218971"/>
                      <a:pt x="35414" y="224805"/>
                      <a:pt x="19473" y="224805"/>
                    </a:cubicBezTo>
                    <a:cubicBezTo>
                      <a:pt x="7149" y="224805"/>
                      <a:pt x="986" y="219603"/>
                      <a:pt x="986" y="209198"/>
                    </a:cubicBezTo>
                    <a:lnTo>
                      <a:pt x="3451" y="100817"/>
                    </a:lnTo>
                    <a:cubicBezTo>
                      <a:pt x="3451" y="56858"/>
                      <a:pt x="2301" y="23253"/>
                      <a:pt x="0" y="0"/>
                    </a:cubicBezTo>
                    <a:close/>
                    <a:moveTo>
                      <a:pt x="43384" y="40672"/>
                    </a:moveTo>
                    <a:lnTo>
                      <a:pt x="43384" y="73209"/>
                    </a:lnTo>
                    <a:lnTo>
                      <a:pt x="256850" y="73209"/>
                    </a:lnTo>
                    <a:lnTo>
                      <a:pt x="256850" y="40672"/>
                    </a:lnTo>
                    <a:lnTo>
                      <a:pt x="43384" y="40672"/>
                    </a:lnTo>
                    <a:close/>
                    <a:moveTo>
                      <a:pt x="43384" y="95640"/>
                    </a:moveTo>
                    <a:lnTo>
                      <a:pt x="43384" y="128425"/>
                    </a:lnTo>
                    <a:lnTo>
                      <a:pt x="256850" y="128425"/>
                    </a:lnTo>
                    <a:lnTo>
                      <a:pt x="256850" y="95640"/>
                    </a:lnTo>
                    <a:lnTo>
                      <a:pt x="43384" y="95640"/>
                    </a:lnTo>
                    <a:close/>
                    <a:moveTo>
                      <a:pt x="43384" y="150856"/>
                    </a:moveTo>
                    <a:lnTo>
                      <a:pt x="43384" y="187337"/>
                    </a:lnTo>
                    <a:lnTo>
                      <a:pt x="256850" y="187337"/>
                    </a:lnTo>
                    <a:lnTo>
                      <a:pt x="256850" y="150856"/>
                    </a:lnTo>
                    <a:lnTo>
                      <a:pt x="43384" y="15085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フリーフォーム 54">
                <a:extLst>
                  <a:ext uri="{FF2B5EF4-FFF2-40B4-BE49-F238E27FC236}">
                    <a16:creationId xmlns:a16="http://schemas.microsoft.com/office/drawing/2014/main" id="{432647BA-742A-3A41-A64A-A248745A19D9}"/>
                  </a:ext>
                </a:extLst>
              </p:cNvPr>
              <p:cNvSpPr/>
              <p:nvPr/>
            </p:nvSpPr>
            <p:spPr>
              <a:xfrm>
                <a:off x="2472190" y="4831845"/>
                <a:ext cx="188077" cy="87226"/>
              </a:xfrm>
              <a:custGeom>
                <a:avLst/>
                <a:gdLst/>
                <a:ahLst/>
                <a:cxnLst/>
                <a:rect l="l" t="t" r="r" b="b"/>
                <a:pathLst>
                  <a:path w="188077" h="87226">
                    <a:moveTo>
                      <a:pt x="144162" y="0"/>
                    </a:moveTo>
                    <a:cubicBezTo>
                      <a:pt x="173438" y="17170"/>
                      <a:pt x="188077" y="28837"/>
                      <a:pt x="188077" y="35002"/>
                    </a:cubicBezTo>
                    <a:cubicBezTo>
                      <a:pt x="188077" y="41247"/>
                      <a:pt x="182982" y="44369"/>
                      <a:pt x="172794" y="44369"/>
                    </a:cubicBezTo>
                    <a:cubicBezTo>
                      <a:pt x="168614" y="44369"/>
                      <a:pt x="164233" y="43876"/>
                      <a:pt x="159652" y="42890"/>
                    </a:cubicBezTo>
                    <a:cubicBezTo>
                      <a:pt x="137673" y="55672"/>
                      <a:pt x="115128" y="65471"/>
                      <a:pt x="92016" y="72287"/>
                    </a:cubicBezTo>
                    <a:cubicBezTo>
                      <a:pt x="68904" y="79103"/>
                      <a:pt x="41323" y="84073"/>
                      <a:pt x="9270" y="87198"/>
                    </a:cubicBezTo>
                    <a:cubicBezTo>
                      <a:pt x="3090" y="87568"/>
                      <a:pt x="0" y="84384"/>
                      <a:pt x="0" y="77646"/>
                    </a:cubicBezTo>
                    <a:cubicBezTo>
                      <a:pt x="0" y="72999"/>
                      <a:pt x="1846" y="70412"/>
                      <a:pt x="5538" y="69886"/>
                    </a:cubicBezTo>
                    <a:cubicBezTo>
                      <a:pt x="46952" y="59815"/>
                      <a:pt x="81670" y="46227"/>
                      <a:pt x="109691" y="29121"/>
                    </a:cubicBezTo>
                    <a:cubicBezTo>
                      <a:pt x="126473" y="17128"/>
                      <a:pt x="137963" y="7420"/>
                      <a:pt x="14416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フリーフォーム 52">
                <a:extLst>
                  <a:ext uri="{FF2B5EF4-FFF2-40B4-BE49-F238E27FC236}">
                    <a16:creationId xmlns:a16="http://schemas.microsoft.com/office/drawing/2014/main" id="{1B59B57E-0235-6F40-B76F-0B997DDE3C1F}"/>
                  </a:ext>
                </a:extLst>
              </p:cNvPr>
              <p:cNvSpPr/>
              <p:nvPr/>
            </p:nvSpPr>
            <p:spPr>
              <a:xfrm>
                <a:off x="2724602" y="4838500"/>
                <a:ext cx="165399" cy="82084"/>
              </a:xfrm>
              <a:custGeom>
                <a:avLst/>
                <a:gdLst/>
                <a:ahLst/>
                <a:cxnLst/>
                <a:rect l="l" t="t" r="r" b="b"/>
                <a:pathLst>
                  <a:path w="165399" h="82084">
                    <a:moveTo>
                      <a:pt x="3193" y="0"/>
                    </a:moveTo>
                    <a:cubicBezTo>
                      <a:pt x="55340" y="886"/>
                      <a:pt x="96470" y="8189"/>
                      <a:pt x="126584" y="21908"/>
                    </a:cubicBezTo>
                    <a:cubicBezTo>
                      <a:pt x="152461" y="33686"/>
                      <a:pt x="165399" y="47418"/>
                      <a:pt x="165399" y="63103"/>
                    </a:cubicBezTo>
                    <a:cubicBezTo>
                      <a:pt x="165399" y="68781"/>
                      <a:pt x="163155" y="73627"/>
                      <a:pt x="158667" y="77643"/>
                    </a:cubicBezTo>
                    <a:cubicBezTo>
                      <a:pt x="155072" y="80603"/>
                      <a:pt x="150825" y="82084"/>
                      <a:pt x="145926" y="82084"/>
                    </a:cubicBezTo>
                    <a:cubicBezTo>
                      <a:pt x="138988" y="82084"/>
                      <a:pt x="130428" y="78242"/>
                      <a:pt x="120244" y="70560"/>
                    </a:cubicBezTo>
                    <a:cubicBezTo>
                      <a:pt x="85617" y="44670"/>
                      <a:pt x="47317" y="26452"/>
                      <a:pt x="5346" y="15907"/>
                    </a:cubicBezTo>
                    <a:cubicBezTo>
                      <a:pt x="1782" y="14877"/>
                      <a:pt x="0" y="12369"/>
                      <a:pt x="0" y="8381"/>
                    </a:cubicBezTo>
                    <a:cubicBezTo>
                      <a:pt x="0" y="2794"/>
                      <a:pt x="1064" y="0"/>
                      <a:pt x="31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3" name="図プレースホルダー 2">
            <a:extLst>
              <a:ext uri="{FF2B5EF4-FFF2-40B4-BE49-F238E27FC236}">
                <a16:creationId xmlns:a16="http://schemas.microsoft.com/office/drawing/2014/main" id="{DFDF5805-E0BB-BC41-BEC2-88A90F308F3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l="24890" r="4814"/>
          <a:stretch/>
        </p:blipFill>
        <p:spPr>
          <a:xfrm>
            <a:off x="296377" y="382913"/>
            <a:ext cx="2954054" cy="2310282"/>
          </a:xfrm>
        </p:spPr>
      </p:pic>
    </p:spTree>
    <p:extLst>
      <p:ext uri="{BB962C8B-B14F-4D97-AF65-F5344CB8AC3E}">
        <p14:creationId xmlns:p14="http://schemas.microsoft.com/office/powerpoint/2010/main" val="2399994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912A9350-2068-8046-AB1F-2D165A3F3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2" y="570543"/>
            <a:ext cx="3530764" cy="2003032"/>
          </a:xfrm>
          <a:prstGeom prst="rect">
            <a:avLst/>
          </a:prstGeom>
        </p:spPr>
      </p:pic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BF3FFAED-09DC-964E-94F2-2057B2A239A9}"/>
              </a:ext>
            </a:extLst>
          </p:cNvPr>
          <p:cNvSpPr/>
          <p:nvPr/>
        </p:nvSpPr>
        <p:spPr>
          <a:xfrm>
            <a:off x="1886916" y="212048"/>
            <a:ext cx="1520866" cy="509518"/>
          </a:xfrm>
          <a:custGeom>
            <a:avLst/>
            <a:gdLst>
              <a:gd name="connsiteX0" fmla="*/ 94350 w 1520866"/>
              <a:gd name="connsiteY0" fmla="*/ 0 h 509518"/>
              <a:gd name="connsiteX1" fmla="*/ 311090 w 1520866"/>
              <a:gd name="connsiteY1" fmla="*/ 0 h 509518"/>
              <a:gd name="connsiteX2" fmla="*/ 492112 w 1520866"/>
              <a:gd name="connsiteY2" fmla="*/ 0 h 509518"/>
              <a:gd name="connsiteX3" fmla="*/ 735133 w 1520866"/>
              <a:gd name="connsiteY3" fmla="*/ 0 h 509518"/>
              <a:gd name="connsiteX4" fmla="*/ 1041687 w 1520866"/>
              <a:gd name="connsiteY4" fmla="*/ 0 h 509518"/>
              <a:gd name="connsiteX5" fmla="*/ 1132895 w 1520866"/>
              <a:gd name="connsiteY5" fmla="*/ 0 h 509518"/>
              <a:gd name="connsiteX6" fmla="*/ 1227245 w 1520866"/>
              <a:gd name="connsiteY6" fmla="*/ 94131 h 509518"/>
              <a:gd name="connsiteX7" fmla="*/ 1132895 w 1520866"/>
              <a:gd name="connsiteY7" fmla="*/ 188263 h 509518"/>
              <a:gd name="connsiteX8" fmla="*/ 1041687 w 1520866"/>
              <a:gd name="connsiteY8" fmla="*/ 188263 h 509518"/>
              <a:gd name="connsiteX9" fmla="*/ 964781 w 1520866"/>
              <a:gd name="connsiteY9" fmla="*/ 188263 h 509518"/>
              <a:gd name="connsiteX10" fmla="*/ 905469 w 1520866"/>
              <a:gd name="connsiteY10" fmla="*/ 254759 h 509518"/>
              <a:gd name="connsiteX11" fmla="*/ 941689 w 1520866"/>
              <a:gd name="connsiteY11" fmla="*/ 316030 h 509518"/>
              <a:gd name="connsiteX12" fmla="*/ 964777 w 1520866"/>
              <a:gd name="connsiteY12" fmla="*/ 321255 h 509518"/>
              <a:gd name="connsiteX13" fmla="*/ 1028754 w 1520866"/>
              <a:gd name="connsiteY13" fmla="*/ 321255 h 509518"/>
              <a:gd name="connsiteX14" fmla="*/ 1335307 w 1520866"/>
              <a:gd name="connsiteY14" fmla="*/ 321255 h 509518"/>
              <a:gd name="connsiteX15" fmla="*/ 1426516 w 1520866"/>
              <a:gd name="connsiteY15" fmla="*/ 321255 h 509518"/>
              <a:gd name="connsiteX16" fmla="*/ 1520866 w 1520866"/>
              <a:gd name="connsiteY16" fmla="*/ 415387 h 509518"/>
              <a:gd name="connsiteX17" fmla="*/ 1426516 w 1520866"/>
              <a:gd name="connsiteY17" fmla="*/ 509518 h 509518"/>
              <a:gd name="connsiteX18" fmla="*/ 1335307 w 1520866"/>
              <a:gd name="connsiteY18" fmla="*/ 509518 h 509518"/>
              <a:gd name="connsiteX19" fmla="*/ 1028754 w 1520866"/>
              <a:gd name="connsiteY19" fmla="*/ 509518 h 509518"/>
              <a:gd name="connsiteX20" fmla="*/ 785732 w 1520866"/>
              <a:gd name="connsiteY20" fmla="*/ 509518 h 509518"/>
              <a:gd name="connsiteX21" fmla="*/ 604710 w 1520866"/>
              <a:gd name="connsiteY21" fmla="*/ 509518 h 509518"/>
              <a:gd name="connsiteX22" fmla="*/ 387970 w 1520866"/>
              <a:gd name="connsiteY22" fmla="*/ 509518 h 509518"/>
              <a:gd name="connsiteX23" fmla="*/ 293620 w 1520866"/>
              <a:gd name="connsiteY23" fmla="*/ 415387 h 509518"/>
              <a:gd name="connsiteX24" fmla="*/ 387970 w 1520866"/>
              <a:gd name="connsiteY24" fmla="*/ 321255 h 509518"/>
              <a:gd name="connsiteX25" fmla="*/ 436839 w 1520866"/>
              <a:gd name="connsiteY25" fmla="*/ 321255 h 509518"/>
              <a:gd name="connsiteX26" fmla="*/ 459926 w 1520866"/>
              <a:gd name="connsiteY26" fmla="*/ 316030 h 509518"/>
              <a:gd name="connsiteX27" fmla="*/ 496146 w 1520866"/>
              <a:gd name="connsiteY27" fmla="*/ 254759 h 509518"/>
              <a:gd name="connsiteX28" fmla="*/ 436834 w 1520866"/>
              <a:gd name="connsiteY28" fmla="*/ 188263 h 509518"/>
              <a:gd name="connsiteX29" fmla="*/ 311090 w 1520866"/>
              <a:gd name="connsiteY29" fmla="*/ 188263 h 509518"/>
              <a:gd name="connsiteX30" fmla="*/ 94350 w 1520866"/>
              <a:gd name="connsiteY30" fmla="*/ 188263 h 509518"/>
              <a:gd name="connsiteX31" fmla="*/ 0 w 1520866"/>
              <a:gd name="connsiteY31" fmla="*/ 94131 h 509518"/>
              <a:gd name="connsiteX32" fmla="*/ 94350 w 1520866"/>
              <a:gd name="connsiteY32" fmla="*/ 0 h 509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20866" h="509518">
                <a:moveTo>
                  <a:pt x="94350" y="0"/>
                </a:moveTo>
                <a:lnTo>
                  <a:pt x="311090" y="0"/>
                </a:lnTo>
                <a:lnTo>
                  <a:pt x="492112" y="0"/>
                </a:lnTo>
                <a:lnTo>
                  <a:pt x="735133" y="0"/>
                </a:lnTo>
                <a:lnTo>
                  <a:pt x="1041687" y="0"/>
                </a:lnTo>
                <a:lnTo>
                  <a:pt x="1132895" y="0"/>
                </a:lnTo>
                <a:cubicBezTo>
                  <a:pt x="1184998" y="0"/>
                  <a:pt x="1227245" y="42141"/>
                  <a:pt x="1227245" y="94131"/>
                </a:cubicBezTo>
                <a:cubicBezTo>
                  <a:pt x="1227245" y="146122"/>
                  <a:pt x="1184998" y="188263"/>
                  <a:pt x="1132895" y="188263"/>
                </a:cubicBezTo>
                <a:lnTo>
                  <a:pt x="1041687" y="188263"/>
                </a:lnTo>
                <a:lnTo>
                  <a:pt x="964781" y="188263"/>
                </a:lnTo>
                <a:cubicBezTo>
                  <a:pt x="932012" y="188263"/>
                  <a:pt x="905469" y="218040"/>
                  <a:pt x="905469" y="254759"/>
                </a:cubicBezTo>
                <a:cubicBezTo>
                  <a:pt x="905469" y="282299"/>
                  <a:pt x="920400" y="305934"/>
                  <a:pt x="941689" y="316030"/>
                </a:cubicBezTo>
                <a:lnTo>
                  <a:pt x="964777" y="321255"/>
                </a:lnTo>
                <a:lnTo>
                  <a:pt x="1028754" y="321255"/>
                </a:lnTo>
                <a:lnTo>
                  <a:pt x="1335307" y="321255"/>
                </a:lnTo>
                <a:lnTo>
                  <a:pt x="1426516" y="321255"/>
                </a:lnTo>
                <a:cubicBezTo>
                  <a:pt x="1478619" y="321255"/>
                  <a:pt x="1520866" y="363396"/>
                  <a:pt x="1520866" y="415387"/>
                </a:cubicBezTo>
                <a:cubicBezTo>
                  <a:pt x="1520866" y="467377"/>
                  <a:pt x="1478619" y="509518"/>
                  <a:pt x="1426516" y="509518"/>
                </a:cubicBezTo>
                <a:lnTo>
                  <a:pt x="1335307" y="509518"/>
                </a:lnTo>
                <a:lnTo>
                  <a:pt x="1028754" y="509518"/>
                </a:lnTo>
                <a:lnTo>
                  <a:pt x="785732" y="509518"/>
                </a:lnTo>
                <a:lnTo>
                  <a:pt x="604710" y="509518"/>
                </a:lnTo>
                <a:lnTo>
                  <a:pt x="387970" y="509518"/>
                </a:lnTo>
                <a:cubicBezTo>
                  <a:pt x="335867" y="509518"/>
                  <a:pt x="293620" y="467377"/>
                  <a:pt x="293620" y="415387"/>
                </a:cubicBezTo>
                <a:cubicBezTo>
                  <a:pt x="293620" y="363396"/>
                  <a:pt x="335867" y="321255"/>
                  <a:pt x="387970" y="321255"/>
                </a:cubicBezTo>
                <a:lnTo>
                  <a:pt x="436839" y="321255"/>
                </a:lnTo>
                <a:lnTo>
                  <a:pt x="459926" y="316030"/>
                </a:lnTo>
                <a:cubicBezTo>
                  <a:pt x="481216" y="305934"/>
                  <a:pt x="496146" y="282299"/>
                  <a:pt x="496146" y="254759"/>
                </a:cubicBezTo>
                <a:cubicBezTo>
                  <a:pt x="496146" y="218040"/>
                  <a:pt x="469603" y="188263"/>
                  <a:pt x="436834" y="188263"/>
                </a:cubicBezTo>
                <a:lnTo>
                  <a:pt x="311090" y="188263"/>
                </a:lnTo>
                <a:lnTo>
                  <a:pt x="94350" y="188263"/>
                </a:lnTo>
                <a:cubicBezTo>
                  <a:pt x="42247" y="188263"/>
                  <a:pt x="0" y="146122"/>
                  <a:pt x="0" y="94131"/>
                </a:cubicBezTo>
                <a:cubicBezTo>
                  <a:pt x="0" y="42141"/>
                  <a:pt x="42247" y="0"/>
                  <a:pt x="94350" y="0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2976FF87-508C-E044-BCB3-487BDE6C73A8}"/>
              </a:ext>
            </a:extLst>
          </p:cNvPr>
          <p:cNvSpPr/>
          <p:nvPr/>
        </p:nvSpPr>
        <p:spPr>
          <a:xfrm rot="10800000">
            <a:off x="139026" y="2334699"/>
            <a:ext cx="1074705" cy="360046"/>
          </a:xfrm>
          <a:custGeom>
            <a:avLst/>
            <a:gdLst>
              <a:gd name="connsiteX0" fmla="*/ 1008034 w 1074705"/>
              <a:gd name="connsiteY0" fmla="*/ 360046 h 360046"/>
              <a:gd name="connsiteX1" fmla="*/ 943581 w 1074705"/>
              <a:gd name="connsiteY1" fmla="*/ 360046 h 360046"/>
              <a:gd name="connsiteX2" fmla="*/ 726958 w 1074705"/>
              <a:gd name="connsiteY2" fmla="*/ 360046 h 360046"/>
              <a:gd name="connsiteX3" fmla="*/ 555231 w 1074705"/>
              <a:gd name="connsiteY3" fmla="*/ 360046 h 360046"/>
              <a:gd name="connsiteX4" fmla="*/ 427312 w 1074705"/>
              <a:gd name="connsiteY4" fmla="*/ 360046 h 360046"/>
              <a:gd name="connsiteX5" fmla="*/ 274155 w 1074705"/>
              <a:gd name="connsiteY5" fmla="*/ 360046 h 360046"/>
              <a:gd name="connsiteX6" fmla="*/ 207484 w 1074705"/>
              <a:gd name="connsiteY6" fmla="*/ 293529 h 360046"/>
              <a:gd name="connsiteX7" fmla="*/ 274155 w 1074705"/>
              <a:gd name="connsiteY7" fmla="*/ 227012 h 360046"/>
              <a:gd name="connsiteX8" fmla="*/ 308684 w 1074705"/>
              <a:gd name="connsiteY8" fmla="*/ 227012 h 360046"/>
              <a:gd name="connsiteX9" fmla="*/ 350596 w 1074705"/>
              <a:gd name="connsiteY9" fmla="*/ 180023 h 360046"/>
              <a:gd name="connsiteX10" fmla="*/ 308684 w 1074705"/>
              <a:gd name="connsiteY10" fmla="*/ 133034 h 360046"/>
              <a:gd name="connsiteX11" fmla="*/ 219828 w 1074705"/>
              <a:gd name="connsiteY11" fmla="*/ 133034 h 360046"/>
              <a:gd name="connsiteX12" fmla="*/ 66671 w 1074705"/>
              <a:gd name="connsiteY12" fmla="*/ 133034 h 360046"/>
              <a:gd name="connsiteX13" fmla="*/ 0 w 1074705"/>
              <a:gd name="connsiteY13" fmla="*/ 66517 h 360046"/>
              <a:gd name="connsiteX14" fmla="*/ 66671 w 1074705"/>
              <a:gd name="connsiteY14" fmla="*/ 0 h 360046"/>
              <a:gd name="connsiteX15" fmla="*/ 219828 w 1074705"/>
              <a:gd name="connsiteY15" fmla="*/ 0 h 360046"/>
              <a:gd name="connsiteX16" fmla="*/ 347747 w 1074705"/>
              <a:gd name="connsiteY16" fmla="*/ 0 h 360046"/>
              <a:gd name="connsiteX17" fmla="*/ 519474 w 1074705"/>
              <a:gd name="connsiteY17" fmla="*/ 0 h 360046"/>
              <a:gd name="connsiteX18" fmla="*/ 736097 w 1074705"/>
              <a:gd name="connsiteY18" fmla="*/ 0 h 360046"/>
              <a:gd name="connsiteX19" fmla="*/ 800550 w 1074705"/>
              <a:gd name="connsiteY19" fmla="*/ 0 h 360046"/>
              <a:gd name="connsiteX20" fmla="*/ 867221 w 1074705"/>
              <a:gd name="connsiteY20" fmla="*/ 66517 h 360046"/>
              <a:gd name="connsiteX21" fmla="*/ 800550 w 1074705"/>
              <a:gd name="connsiteY21" fmla="*/ 133034 h 360046"/>
              <a:gd name="connsiteX22" fmla="*/ 736097 w 1074705"/>
              <a:gd name="connsiteY22" fmla="*/ 133034 h 360046"/>
              <a:gd name="connsiteX23" fmla="*/ 681753 w 1074705"/>
              <a:gd name="connsiteY23" fmla="*/ 133034 h 360046"/>
              <a:gd name="connsiteX24" fmla="*/ 639841 w 1074705"/>
              <a:gd name="connsiteY24" fmla="*/ 180023 h 360046"/>
              <a:gd name="connsiteX25" fmla="*/ 681753 w 1074705"/>
              <a:gd name="connsiteY25" fmla="*/ 227012 h 360046"/>
              <a:gd name="connsiteX26" fmla="*/ 726958 w 1074705"/>
              <a:gd name="connsiteY26" fmla="*/ 227012 h 360046"/>
              <a:gd name="connsiteX27" fmla="*/ 943581 w 1074705"/>
              <a:gd name="connsiteY27" fmla="*/ 227012 h 360046"/>
              <a:gd name="connsiteX28" fmla="*/ 1008034 w 1074705"/>
              <a:gd name="connsiteY28" fmla="*/ 227012 h 360046"/>
              <a:gd name="connsiteX29" fmla="*/ 1074705 w 1074705"/>
              <a:gd name="connsiteY29" fmla="*/ 293529 h 360046"/>
              <a:gd name="connsiteX30" fmla="*/ 1008034 w 1074705"/>
              <a:gd name="connsiteY30" fmla="*/ 360046 h 360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074705" h="360046">
                <a:moveTo>
                  <a:pt x="1008034" y="360046"/>
                </a:moveTo>
                <a:lnTo>
                  <a:pt x="943581" y="360046"/>
                </a:lnTo>
                <a:lnTo>
                  <a:pt x="726958" y="360046"/>
                </a:lnTo>
                <a:lnTo>
                  <a:pt x="555231" y="360046"/>
                </a:lnTo>
                <a:lnTo>
                  <a:pt x="427312" y="360046"/>
                </a:lnTo>
                <a:lnTo>
                  <a:pt x="274155" y="360046"/>
                </a:lnTo>
                <a:cubicBezTo>
                  <a:pt x="237337" y="360046"/>
                  <a:pt x="207484" y="330267"/>
                  <a:pt x="207484" y="293529"/>
                </a:cubicBezTo>
                <a:cubicBezTo>
                  <a:pt x="207484" y="256791"/>
                  <a:pt x="237337" y="227012"/>
                  <a:pt x="274155" y="227012"/>
                </a:cubicBezTo>
                <a:lnTo>
                  <a:pt x="308684" y="227012"/>
                </a:lnTo>
                <a:cubicBezTo>
                  <a:pt x="331840" y="227012"/>
                  <a:pt x="350596" y="205970"/>
                  <a:pt x="350596" y="180023"/>
                </a:cubicBezTo>
                <a:cubicBezTo>
                  <a:pt x="350596" y="154076"/>
                  <a:pt x="331840" y="133034"/>
                  <a:pt x="308684" y="133034"/>
                </a:cubicBezTo>
                <a:lnTo>
                  <a:pt x="219828" y="133034"/>
                </a:lnTo>
                <a:lnTo>
                  <a:pt x="66671" y="133034"/>
                </a:lnTo>
                <a:cubicBezTo>
                  <a:pt x="29853" y="133034"/>
                  <a:pt x="0" y="103255"/>
                  <a:pt x="0" y="66517"/>
                </a:cubicBezTo>
                <a:cubicBezTo>
                  <a:pt x="0" y="29779"/>
                  <a:pt x="29853" y="0"/>
                  <a:pt x="66671" y="0"/>
                </a:cubicBezTo>
                <a:lnTo>
                  <a:pt x="219828" y="0"/>
                </a:lnTo>
                <a:lnTo>
                  <a:pt x="347747" y="0"/>
                </a:lnTo>
                <a:lnTo>
                  <a:pt x="519474" y="0"/>
                </a:lnTo>
                <a:lnTo>
                  <a:pt x="736097" y="0"/>
                </a:lnTo>
                <a:lnTo>
                  <a:pt x="800550" y="0"/>
                </a:lnTo>
                <a:cubicBezTo>
                  <a:pt x="837368" y="0"/>
                  <a:pt x="867221" y="29779"/>
                  <a:pt x="867221" y="66517"/>
                </a:cubicBezTo>
                <a:cubicBezTo>
                  <a:pt x="867221" y="103255"/>
                  <a:pt x="837368" y="133034"/>
                  <a:pt x="800550" y="133034"/>
                </a:cubicBezTo>
                <a:lnTo>
                  <a:pt x="736097" y="133034"/>
                </a:lnTo>
                <a:lnTo>
                  <a:pt x="681753" y="133034"/>
                </a:lnTo>
                <a:cubicBezTo>
                  <a:pt x="658597" y="133034"/>
                  <a:pt x="639841" y="154076"/>
                  <a:pt x="639841" y="180023"/>
                </a:cubicBezTo>
                <a:cubicBezTo>
                  <a:pt x="639841" y="205970"/>
                  <a:pt x="658597" y="227012"/>
                  <a:pt x="681753" y="227012"/>
                </a:cubicBezTo>
                <a:lnTo>
                  <a:pt x="726958" y="227012"/>
                </a:lnTo>
                <a:lnTo>
                  <a:pt x="943581" y="227012"/>
                </a:lnTo>
                <a:lnTo>
                  <a:pt x="1008034" y="227012"/>
                </a:lnTo>
                <a:cubicBezTo>
                  <a:pt x="1044852" y="227012"/>
                  <a:pt x="1074705" y="256791"/>
                  <a:pt x="1074705" y="293529"/>
                </a:cubicBezTo>
                <a:cubicBezTo>
                  <a:pt x="1074705" y="330267"/>
                  <a:pt x="1044852" y="360046"/>
                  <a:pt x="1008034" y="360046"/>
                </a:cubicBezTo>
                <a:close/>
              </a:path>
            </a:pathLst>
          </a:custGeom>
          <a:gradFill>
            <a:gsLst>
              <a:gs pos="0">
                <a:srgbClr val="FFBD35">
                  <a:alpha val="52000"/>
                </a:srgbClr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14" name="図プレースホルダー 13">
            <a:extLst>
              <a:ext uri="{FF2B5EF4-FFF2-40B4-BE49-F238E27FC236}">
                <a16:creationId xmlns:a16="http://schemas.microsoft.com/office/drawing/2014/main" id="{50D867E5-3622-9047-A8DA-504F35CC0E6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l="5635" t="8141" r="27180" b="12699"/>
          <a:stretch/>
        </p:blipFill>
        <p:spPr>
          <a:xfrm>
            <a:off x="192668" y="301805"/>
            <a:ext cx="3161472" cy="2472498"/>
          </a:xfrm>
          <a:effectLst>
            <a:outerShdw blurRad="2413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グラフィックス 21">
            <a:extLst>
              <a:ext uri="{FF2B5EF4-FFF2-40B4-BE49-F238E27FC236}">
                <a16:creationId xmlns:a16="http://schemas.microsoft.com/office/drawing/2014/main" id="{D97145B2-B2CA-AE48-B333-59E7477E264A}"/>
              </a:ext>
            </a:extLst>
          </p:cNvPr>
          <p:cNvSpPr/>
          <p:nvPr/>
        </p:nvSpPr>
        <p:spPr>
          <a:xfrm>
            <a:off x="422232" y="253037"/>
            <a:ext cx="800170" cy="662331"/>
          </a:xfrm>
          <a:custGeom>
            <a:avLst/>
            <a:gdLst>
              <a:gd name="connsiteX0" fmla="*/ 1392103 w 2683111"/>
              <a:gd name="connsiteY0" fmla="*/ 0 h 2220912"/>
              <a:gd name="connsiteX1" fmla="*/ 1393939 w 2683111"/>
              <a:gd name="connsiteY1" fmla="*/ 0 h 2220912"/>
              <a:gd name="connsiteX2" fmla="*/ 1561042 w 2683111"/>
              <a:gd name="connsiteY2" fmla="*/ 93753 h 2220912"/>
              <a:gd name="connsiteX3" fmla="*/ 1630227 w 2683111"/>
              <a:gd name="connsiteY3" fmla="*/ 172539 h 2220912"/>
              <a:gd name="connsiteX4" fmla="*/ 1716497 w 2683111"/>
              <a:gd name="connsiteY4" fmla="*/ 284506 h 2220912"/>
              <a:gd name="connsiteX5" fmla="*/ 1761679 w 2683111"/>
              <a:gd name="connsiteY5" fmla="*/ 333995 h 2220912"/>
              <a:gd name="connsiteX6" fmla="*/ 1916357 w 2683111"/>
              <a:gd name="connsiteY6" fmla="*/ 509075 h 2220912"/>
              <a:gd name="connsiteX7" fmla="*/ 1992249 w 2683111"/>
              <a:gd name="connsiteY7" fmla="*/ 614053 h 2220912"/>
              <a:gd name="connsiteX8" fmla="*/ 2018017 w 2683111"/>
              <a:gd name="connsiteY8" fmla="*/ 712536 h 2220912"/>
              <a:gd name="connsiteX9" fmla="*/ 1999732 w 2683111"/>
              <a:gd name="connsiteY9" fmla="*/ 805654 h 2220912"/>
              <a:gd name="connsiteX10" fmla="*/ 1928288 w 2683111"/>
              <a:gd name="connsiteY10" fmla="*/ 1044413 h 2220912"/>
              <a:gd name="connsiteX11" fmla="*/ 1927582 w 2683111"/>
              <a:gd name="connsiteY11" fmla="*/ 1047025 h 2220912"/>
              <a:gd name="connsiteX12" fmla="*/ 1935418 w 2683111"/>
              <a:gd name="connsiteY12" fmla="*/ 1056132 h 2220912"/>
              <a:gd name="connsiteX13" fmla="*/ 1977777 w 2683111"/>
              <a:gd name="connsiteY13" fmla="*/ 1051967 h 2220912"/>
              <a:gd name="connsiteX14" fmla="*/ 2070612 w 2683111"/>
              <a:gd name="connsiteY14" fmla="*/ 1043425 h 2220912"/>
              <a:gd name="connsiteX15" fmla="*/ 2158999 w 2683111"/>
              <a:gd name="connsiteY15" fmla="*/ 1036718 h 2220912"/>
              <a:gd name="connsiteX16" fmla="*/ 2195145 w 2683111"/>
              <a:gd name="connsiteY16" fmla="*/ 1034812 h 2220912"/>
              <a:gd name="connsiteX17" fmla="*/ 2330974 w 2683111"/>
              <a:gd name="connsiteY17" fmla="*/ 1032835 h 2220912"/>
              <a:gd name="connsiteX18" fmla="*/ 2528787 w 2683111"/>
              <a:gd name="connsiteY18" fmla="*/ 1053944 h 2220912"/>
              <a:gd name="connsiteX19" fmla="*/ 2572133 w 2683111"/>
              <a:gd name="connsiteY19" fmla="*/ 1089736 h 2220912"/>
              <a:gd name="connsiteX20" fmla="*/ 2579899 w 2683111"/>
              <a:gd name="connsiteY20" fmla="*/ 1186595 h 2220912"/>
              <a:gd name="connsiteX21" fmla="*/ 2511279 w 2683111"/>
              <a:gd name="connsiteY21" fmla="*/ 1293268 h 2220912"/>
              <a:gd name="connsiteX22" fmla="*/ 2416114 w 2683111"/>
              <a:gd name="connsiteY22" fmla="*/ 1312541 h 2220912"/>
              <a:gd name="connsiteX23" fmla="*/ 2226419 w 2683111"/>
              <a:gd name="connsiteY23" fmla="*/ 1282960 h 2220912"/>
              <a:gd name="connsiteX24" fmla="*/ 2094050 w 2683111"/>
              <a:gd name="connsiteY24" fmla="*/ 1269476 h 2220912"/>
              <a:gd name="connsiteX25" fmla="*/ 1963304 w 2683111"/>
              <a:gd name="connsiteY25" fmla="*/ 1259310 h 2220912"/>
              <a:gd name="connsiteX26" fmla="*/ 1879364 w 2683111"/>
              <a:gd name="connsiteY26" fmla="*/ 1253663 h 2220912"/>
              <a:gd name="connsiteX27" fmla="*/ 1862421 w 2683111"/>
              <a:gd name="connsiteY27" fmla="*/ 1265876 h 2220912"/>
              <a:gd name="connsiteX28" fmla="*/ 1771916 w 2683111"/>
              <a:gd name="connsiteY28" fmla="*/ 1542193 h 2220912"/>
              <a:gd name="connsiteX29" fmla="*/ 1660090 w 2683111"/>
              <a:gd name="connsiteY29" fmla="*/ 1723980 h 2220912"/>
              <a:gd name="connsiteX30" fmla="*/ 1631286 w 2683111"/>
              <a:gd name="connsiteY30" fmla="*/ 1755608 h 2220912"/>
              <a:gd name="connsiteX31" fmla="*/ 1653030 w 2683111"/>
              <a:gd name="connsiteY31" fmla="*/ 1751937 h 2220912"/>
              <a:gd name="connsiteX32" fmla="*/ 1901461 w 2683111"/>
              <a:gd name="connsiteY32" fmla="*/ 1704849 h 2220912"/>
              <a:gd name="connsiteX33" fmla="*/ 2044279 w 2683111"/>
              <a:gd name="connsiteY33" fmla="*/ 1686987 h 2220912"/>
              <a:gd name="connsiteX34" fmla="*/ 2176296 w 2683111"/>
              <a:gd name="connsiteY34" fmla="*/ 1681904 h 2220912"/>
              <a:gd name="connsiteX35" fmla="*/ 2464755 w 2683111"/>
              <a:gd name="connsiteY35" fmla="*/ 1737182 h 2220912"/>
              <a:gd name="connsiteX36" fmla="*/ 2637153 w 2683111"/>
              <a:gd name="connsiteY36" fmla="*/ 1869763 h 2220912"/>
              <a:gd name="connsiteX37" fmla="*/ 2679441 w 2683111"/>
              <a:gd name="connsiteY37" fmla="*/ 1960339 h 2220912"/>
              <a:gd name="connsiteX38" fmla="*/ 2683112 w 2683111"/>
              <a:gd name="connsiteY38" fmla="*/ 1985189 h 2220912"/>
              <a:gd name="connsiteX39" fmla="*/ 2683112 w 2683111"/>
              <a:gd name="connsiteY39" fmla="*/ 2019641 h 2220912"/>
              <a:gd name="connsiteX40" fmla="*/ 2676546 w 2683111"/>
              <a:gd name="connsiteY40" fmla="*/ 2047668 h 2220912"/>
              <a:gd name="connsiteX41" fmla="*/ 2648378 w 2683111"/>
              <a:gd name="connsiteY41" fmla="*/ 2102592 h 2220912"/>
              <a:gd name="connsiteX42" fmla="*/ 2611738 w 2683111"/>
              <a:gd name="connsiteY42" fmla="*/ 2113676 h 2220912"/>
              <a:gd name="connsiteX43" fmla="*/ 2538035 w 2683111"/>
              <a:gd name="connsiteY43" fmla="*/ 2081484 h 2220912"/>
              <a:gd name="connsiteX44" fmla="*/ 2405454 w 2683111"/>
              <a:gd name="connsiteY44" fmla="*/ 2035172 h 2220912"/>
              <a:gd name="connsiteX45" fmla="*/ 2288192 w 2683111"/>
              <a:gd name="connsiteY45" fmla="*/ 2025783 h 2220912"/>
              <a:gd name="connsiteX46" fmla="*/ 2239692 w 2683111"/>
              <a:gd name="connsiteY46" fmla="*/ 2019711 h 2220912"/>
              <a:gd name="connsiteX47" fmla="*/ 2163659 w 2683111"/>
              <a:gd name="connsiteY47" fmla="*/ 2019782 h 2220912"/>
              <a:gd name="connsiteX48" fmla="*/ 1884024 w 2683111"/>
              <a:gd name="connsiteY48" fmla="*/ 2070894 h 2220912"/>
              <a:gd name="connsiteX49" fmla="*/ 1575726 w 2683111"/>
              <a:gd name="connsiteY49" fmla="*/ 2137467 h 2220912"/>
              <a:gd name="connsiteX50" fmla="*/ 1255286 w 2683111"/>
              <a:gd name="connsiteY50" fmla="*/ 2193521 h 2220912"/>
              <a:gd name="connsiteX51" fmla="*/ 1099620 w 2683111"/>
              <a:gd name="connsiteY51" fmla="*/ 2211029 h 2220912"/>
              <a:gd name="connsiteX52" fmla="*/ 947836 w 2683111"/>
              <a:gd name="connsiteY52" fmla="*/ 2219148 h 2220912"/>
              <a:gd name="connsiteX53" fmla="*/ 935482 w 2683111"/>
              <a:gd name="connsiteY53" fmla="*/ 2220913 h 2220912"/>
              <a:gd name="connsiteX54" fmla="*/ 921009 w 2683111"/>
              <a:gd name="connsiteY54" fmla="*/ 2220913 h 2220912"/>
              <a:gd name="connsiteX55" fmla="*/ 904560 w 2683111"/>
              <a:gd name="connsiteY55" fmla="*/ 2219995 h 2220912"/>
              <a:gd name="connsiteX56" fmla="*/ 893829 w 2683111"/>
              <a:gd name="connsiteY56" fmla="*/ 2219995 h 2220912"/>
              <a:gd name="connsiteX57" fmla="*/ 881616 w 2683111"/>
              <a:gd name="connsiteY57" fmla="*/ 2219995 h 2220912"/>
              <a:gd name="connsiteX58" fmla="*/ 872721 w 2683111"/>
              <a:gd name="connsiteY58" fmla="*/ 2219995 h 2220912"/>
              <a:gd name="connsiteX59" fmla="*/ 778897 w 2683111"/>
              <a:gd name="connsiteY59" fmla="*/ 2213571 h 2220912"/>
              <a:gd name="connsiteX60" fmla="*/ 664107 w 2683111"/>
              <a:gd name="connsiteY60" fmla="*/ 2185050 h 2220912"/>
              <a:gd name="connsiteX61" fmla="*/ 509217 w 2683111"/>
              <a:gd name="connsiteY61" fmla="*/ 2140009 h 2220912"/>
              <a:gd name="connsiteX62" fmla="*/ 268692 w 2683111"/>
              <a:gd name="connsiteY62" fmla="*/ 2051762 h 2220912"/>
              <a:gd name="connsiteX63" fmla="*/ 64737 w 2683111"/>
              <a:gd name="connsiteY63" fmla="*/ 1921440 h 2220912"/>
              <a:gd name="connsiteX64" fmla="*/ 9531 w 2683111"/>
              <a:gd name="connsiteY64" fmla="*/ 1866586 h 2220912"/>
              <a:gd name="connsiteX65" fmla="*/ 0 w 2683111"/>
              <a:gd name="connsiteY65" fmla="*/ 1849361 h 2220912"/>
              <a:gd name="connsiteX66" fmla="*/ 0 w 2683111"/>
              <a:gd name="connsiteY66" fmla="*/ 1843925 h 2220912"/>
              <a:gd name="connsiteX67" fmla="*/ 0 w 2683111"/>
              <a:gd name="connsiteY67" fmla="*/ 1831217 h 2220912"/>
              <a:gd name="connsiteX68" fmla="*/ 0 w 2683111"/>
              <a:gd name="connsiteY68" fmla="*/ 1829382 h 2220912"/>
              <a:gd name="connsiteX69" fmla="*/ 39323 w 2683111"/>
              <a:gd name="connsiteY69" fmla="*/ 1794860 h 2220912"/>
              <a:gd name="connsiteX70" fmla="*/ 129757 w 2683111"/>
              <a:gd name="connsiteY70" fmla="*/ 1777987 h 2220912"/>
              <a:gd name="connsiteX71" fmla="*/ 308015 w 2683111"/>
              <a:gd name="connsiteY71" fmla="*/ 1795142 h 2220912"/>
              <a:gd name="connsiteX72" fmla="*/ 503710 w 2683111"/>
              <a:gd name="connsiteY72" fmla="*/ 1832982 h 2220912"/>
              <a:gd name="connsiteX73" fmla="*/ 582849 w 2683111"/>
              <a:gd name="connsiteY73" fmla="*/ 1841595 h 2220912"/>
              <a:gd name="connsiteX74" fmla="*/ 703288 w 2683111"/>
              <a:gd name="connsiteY74" fmla="*/ 1843148 h 2220912"/>
              <a:gd name="connsiteX75" fmla="*/ 721714 w 2683111"/>
              <a:gd name="connsiteY75" fmla="*/ 1827052 h 2220912"/>
              <a:gd name="connsiteX76" fmla="*/ 760683 w 2683111"/>
              <a:gd name="connsiteY76" fmla="*/ 1687835 h 2220912"/>
              <a:gd name="connsiteX77" fmla="*/ 827609 w 2683111"/>
              <a:gd name="connsiteY77" fmla="*/ 1535204 h 2220912"/>
              <a:gd name="connsiteX78" fmla="*/ 891006 w 2683111"/>
              <a:gd name="connsiteY78" fmla="*/ 1408906 h 2220912"/>
              <a:gd name="connsiteX79" fmla="*/ 928563 w 2683111"/>
              <a:gd name="connsiteY79" fmla="*/ 1339367 h 2220912"/>
              <a:gd name="connsiteX80" fmla="*/ 916915 w 2683111"/>
              <a:gd name="connsiteY80" fmla="*/ 1343039 h 2220912"/>
              <a:gd name="connsiteX81" fmla="*/ 597957 w 2683111"/>
              <a:gd name="connsiteY81" fmla="*/ 1421331 h 2220912"/>
              <a:gd name="connsiteX82" fmla="*/ 516770 w 2683111"/>
              <a:gd name="connsiteY82" fmla="*/ 1428037 h 2220912"/>
              <a:gd name="connsiteX83" fmla="*/ 402262 w 2683111"/>
              <a:gd name="connsiteY83" fmla="*/ 1421966 h 2220912"/>
              <a:gd name="connsiteX84" fmla="*/ 283659 w 2683111"/>
              <a:gd name="connsiteY84" fmla="*/ 1375513 h 2220912"/>
              <a:gd name="connsiteX85" fmla="*/ 219698 w 2683111"/>
              <a:gd name="connsiteY85" fmla="*/ 1281196 h 2220912"/>
              <a:gd name="connsiteX86" fmla="*/ 221463 w 2683111"/>
              <a:gd name="connsiteY86" fmla="*/ 1267994 h 2220912"/>
              <a:gd name="connsiteX87" fmla="*/ 238265 w 2683111"/>
              <a:gd name="connsiteY87" fmla="*/ 1264323 h 2220912"/>
              <a:gd name="connsiteX88" fmla="*/ 259021 w 2683111"/>
              <a:gd name="connsiteY88" fmla="*/ 1273430 h 2220912"/>
              <a:gd name="connsiteX89" fmla="*/ 386942 w 2683111"/>
              <a:gd name="connsiteY89" fmla="*/ 1290867 h 2220912"/>
              <a:gd name="connsiteX90" fmla="*/ 592380 w 2683111"/>
              <a:gd name="connsiteY90" fmla="*/ 1243920 h 2220912"/>
              <a:gd name="connsiteX91" fmla="*/ 834669 w 2683111"/>
              <a:gd name="connsiteY91" fmla="*/ 1168664 h 2220912"/>
              <a:gd name="connsiteX92" fmla="*/ 988500 w 2683111"/>
              <a:gd name="connsiteY92" fmla="*/ 1134354 h 2220912"/>
              <a:gd name="connsiteX93" fmla="*/ 1003255 w 2683111"/>
              <a:gd name="connsiteY93" fmla="*/ 1123058 h 2220912"/>
              <a:gd name="connsiteX94" fmla="*/ 1056203 w 2683111"/>
              <a:gd name="connsiteY94" fmla="*/ 955672 h 2220912"/>
              <a:gd name="connsiteX95" fmla="*/ 1077523 w 2683111"/>
              <a:gd name="connsiteY95" fmla="*/ 825209 h 2220912"/>
              <a:gd name="connsiteX96" fmla="*/ 1079782 w 2683111"/>
              <a:gd name="connsiteY96" fmla="*/ 733786 h 2220912"/>
              <a:gd name="connsiteX97" fmla="*/ 1069969 w 2683111"/>
              <a:gd name="connsiteY97" fmla="*/ 726091 h 2220912"/>
              <a:gd name="connsiteX98" fmla="*/ 1018716 w 2683111"/>
              <a:gd name="connsiteY98" fmla="*/ 731950 h 2220912"/>
              <a:gd name="connsiteX99" fmla="*/ 893900 w 2683111"/>
              <a:gd name="connsiteY99" fmla="*/ 733645 h 2220912"/>
              <a:gd name="connsiteX100" fmla="*/ 789769 w 2683111"/>
              <a:gd name="connsiteY100" fmla="*/ 720655 h 2220912"/>
              <a:gd name="connsiteX101" fmla="*/ 606005 w 2683111"/>
              <a:gd name="connsiteY101" fmla="*/ 653093 h 2220912"/>
              <a:gd name="connsiteX102" fmla="*/ 505122 w 2683111"/>
              <a:gd name="connsiteY102" fmla="*/ 576849 h 2220912"/>
              <a:gd name="connsiteX103" fmla="*/ 349808 w 2683111"/>
              <a:gd name="connsiteY103" fmla="*/ 427324 h 2220912"/>
              <a:gd name="connsiteX104" fmla="*/ 209744 w 2683111"/>
              <a:gd name="connsiteY104" fmla="*/ 153902 h 2220912"/>
              <a:gd name="connsiteX105" fmla="*/ 204520 w 2683111"/>
              <a:gd name="connsiteY105" fmla="*/ 121709 h 2220912"/>
              <a:gd name="connsiteX106" fmla="*/ 216098 w 2683111"/>
              <a:gd name="connsiteY106" fmla="*/ 108296 h 2220912"/>
              <a:gd name="connsiteX107" fmla="*/ 310274 w 2683111"/>
              <a:gd name="connsiteY107" fmla="*/ 106037 h 2220912"/>
              <a:gd name="connsiteX108" fmla="*/ 390684 w 2683111"/>
              <a:gd name="connsiteY108" fmla="*/ 101589 h 2220912"/>
              <a:gd name="connsiteX109" fmla="*/ 480837 w 2683111"/>
              <a:gd name="connsiteY109" fmla="*/ 93824 h 2220912"/>
              <a:gd name="connsiteX110" fmla="*/ 598734 w 2683111"/>
              <a:gd name="connsiteY110" fmla="*/ 80269 h 2220912"/>
              <a:gd name="connsiteX111" fmla="*/ 905478 w 2683111"/>
              <a:gd name="connsiteY111" fmla="*/ 36146 h 2220912"/>
              <a:gd name="connsiteX112" fmla="*/ 1042930 w 2683111"/>
              <a:gd name="connsiteY112" fmla="*/ 18143 h 2220912"/>
              <a:gd name="connsiteX113" fmla="*/ 1186172 w 2683111"/>
              <a:gd name="connsiteY113" fmla="*/ 4448 h 2220912"/>
              <a:gd name="connsiteX114" fmla="*/ 1269335 w 2683111"/>
              <a:gd name="connsiteY114" fmla="*/ 1059 h 2220912"/>
              <a:gd name="connsiteX115" fmla="*/ 1281690 w 2683111"/>
              <a:gd name="connsiteY115" fmla="*/ 1059 h 2220912"/>
              <a:gd name="connsiteX116" fmla="*/ 1292632 w 2683111"/>
              <a:gd name="connsiteY116" fmla="*/ 1059 h 2220912"/>
              <a:gd name="connsiteX117" fmla="*/ 1303716 w 2683111"/>
              <a:gd name="connsiteY117" fmla="*/ 1059 h 2220912"/>
              <a:gd name="connsiteX118" fmla="*/ 1316635 w 2683111"/>
              <a:gd name="connsiteY118" fmla="*/ 1059 h 2220912"/>
              <a:gd name="connsiteX119" fmla="*/ 1338167 w 2683111"/>
              <a:gd name="connsiteY119" fmla="*/ 1059 h 2220912"/>
              <a:gd name="connsiteX120" fmla="*/ 1369865 w 2683111"/>
              <a:gd name="connsiteY120" fmla="*/ 1059 h 2220912"/>
              <a:gd name="connsiteX121" fmla="*/ 1392103 w 2683111"/>
              <a:gd name="connsiteY121" fmla="*/ 0 h 2220912"/>
              <a:gd name="connsiteX122" fmla="*/ 1276677 w 2683111"/>
              <a:gd name="connsiteY122" fmla="*/ 1580386 h 2220912"/>
              <a:gd name="connsiteX123" fmla="*/ 1386315 w 2683111"/>
              <a:gd name="connsiteY123" fmla="*/ 1652113 h 2220912"/>
              <a:gd name="connsiteX124" fmla="*/ 1428885 w 2683111"/>
              <a:gd name="connsiteY124" fmla="*/ 1661643 h 2220912"/>
              <a:gd name="connsiteX125" fmla="*/ 1494963 w 2683111"/>
              <a:gd name="connsiteY125" fmla="*/ 1617943 h 2220912"/>
              <a:gd name="connsiteX126" fmla="*/ 1544593 w 2683111"/>
              <a:gd name="connsiteY126" fmla="*/ 1511907 h 2220912"/>
              <a:gd name="connsiteX127" fmla="*/ 1598882 w 2683111"/>
              <a:gd name="connsiteY127" fmla="*/ 1259099 h 2220912"/>
              <a:gd name="connsiteX128" fmla="*/ 1591187 w 2683111"/>
              <a:gd name="connsiteY128" fmla="*/ 1250839 h 2220912"/>
              <a:gd name="connsiteX129" fmla="*/ 1446534 w 2683111"/>
              <a:gd name="connsiteY129" fmla="*/ 1259734 h 2220912"/>
              <a:gd name="connsiteX130" fmla="*/ 1216458 w 2683111"/>
              <a:gd name="connsiteY130" fmla="*/ 1279572 h 2220912"/>
              <a:gd name="connsiteX131" fmla="*/ 1205021 w 2683111"/>
              <a:gd name="connsiteY131" fmla="*/ 1286561 h 2220912"/>
              <a:gd name="connsiteX132" fmla="*/ 893688 w 2683111"/>
              <a:gd name="connsiteY132" fmla="*/ 1779469 h 2220912"/>
              <a:gd name="connsiteX133" fmla="*/ 890441 w 2683111"/>
              <a:gd name="connsiteY133" fmla="*/ 1834112 h 2220912"/>
              <a:gd name="connsiteX134" fmla="*/ 899830 w 2683111"/>
              <a:gd name="connsiteY134" fmla="*/ 1840395 h 2220912"/>
              <a:gd name="connsiteX135" fmla="*/ 927857 w 2683111"/>
              <a:gd name="connsiteY135" fmla="*/ 1839336 h 2220912"/>
              <a:gd name="connsiteX136" fmla="*/ 1133789 w 2683111"/>
              <a:gd name="connsiteY136" fmla="*/ 1824087 h 2220912"/>
              <a:gd name="connsiteX137" fmla="*/ 1336544 w 2683111"/>
              <a:gd name="connsiteY137" fmla="*/ 1803896 h 2220912"/>
              <a:gd name="connsiteX138" fmla="*/ 1340073 w 2683111"/>
              <a:gd name="connsiteY138" fmla="*/ 1797895 h 2220912"/>
              <a:gd name="connsiteX139" fmla="*/ 1327507 w 2683111"/>
              <a:gd name="connsiteY139" fmla="*/ 1770786 h 2220912"/>
              <a:gd name="connsiteX140" fmla="*/ 1247450 w 2683111"/>
              <a:gd name="connsiteY140" fmla="*/ 1634463 h 2220912"/>
              <a:gd name="connsiteX141" fmla="*/ 1245403 w 2683111"/>
              <a:gd name="connsiteY141" fmla="*/ 1624368 h 2220912"/>
              <a:gd name="connsiteX142" fmla="*/ 1255075 w 2683111"/>
              <a:gd name="connsiteY142" fmla="*/ 1564502 h 2220912"/>
              <a:gd name="connsiteX143" fmla="*/ 1276677 w 2683111"/>
              <a:gd name="connsiteY143" fmla="*/ 1580386 h 2220912"/>
              <a:gd name="connsiteX144" fmla="*/ 1455288 w 2683111"/>
              <a:gd name="connsiteY144" fmla="*/ 1095172 h 2220912"/>
              <a:gd name="connsiteX145" fmla="*/ 1619779 w 2683111"/>
              <a:gd name="connsiteY145" fmla="*/ 1073923 h 2220912"/>
              <a:gd name="connsiteX146" fmla="*/ 1628392 w 2683111"/>
              <a:gd name="connsiteY146" fmla="*/ 1064815 h 2220912"/>
              <a:gd name="connsiteX147" fmla="*/ 1630298 w 2683111"/>
              <a:gd name="connsiteY147" fmla="*/ 1031352 h 2220912"/>
              <a:gd name="connsiteX148" fmla="*/ 1642511 w 2683111"/>
              <a:gd name="connsiteY148" fmla="*/ 857966 h 2220912"/>
              <a:gd name="connsiteX149" fmla="*/ 1628039 w 2683111"/>
              <a:gd name="connsiteY149" fmla="*/ 742610 h 2220912"/>
              <a:gd name="connsiteX150" fmla="*/ 1532662 w 2683111"/>
              <a:gd name="connsiteY150" fmla="*/ 676037 h 2220912"/>
              <a:gd name="connsiteX151" fmla="*/ 1427967 w 2683111"/>
              <a:gd name="connsiteY151" fmla="*/ 685144 h 2220912"/>
              <a:gd name="connsiteX152" fmla="*/ 1410600 w 2683111"/>
              <a:gd name="connsiteY152" fmla="*/ 687898 h 2220912"/>
              <a:gd name="connsiteX153" fmla="*/ 1413494 w 2683111"/>
              <a:gd name="connsiteY153" fmla="*/ 705406 h 2220912"/>
              <a:gd name="connsiteX154" fmla="*/ 1411659 w 2683111"/>
              <a:gd name="connsiteY154" fmla="*/ 846671 h 2220912"/>
              <a:gd name="connsiteX155" fmla="*/ 1329060 w 2683111"/>
              <a:gd name="connsiteY155" fmla="*/ 1089030 h 2220912"/>
              <a:gd name="connsiteX156" fmla="*/ 1325672 w 2683111"/>
              <a:gd name="connsiteY156" fmla="*/ 1093478 h 2220912"/>
              <a:gd name="connsiteX157" fmla="*/ 1455288 w 2683111"/>
              <a:gd name="connsiteY157" fmla="*/ 1095172 h 222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2683111" h="2220912">
                <a:moveTo>
                  <a:pt x="1392103" y="0"/>
                </a:moveTo>
                <a:cubicBezTo>
                  <a:pt x="1392739" y="0"/>
                  <a:pt x="1393304" y="0"/>
                  <a:pt x="1393939" y="0"/>
                </a:cubicBezTo>
                <a:cubicBezTo>
                  <a:pt x="1456135" y="19626"/>
                  <a:pt x="1511130" y="52312"/>
                  <a:pt x="1561042" y="93753"/>
                </a:cubicBezTo>
                <a:cubicBezTo>
                  <a:pt x="1588222" y="116344"/>
                  <a:pt x="1608766" y="144936"/>
                  <a:pt x="1630227" y="172539"/>
                </a:cubicBezTo>
                <a:cubicBezTo>
                  <a:pt x="1659172" y="209744"/>
                  <a:pt x="1686423" y="248219"/>
                  <a:pt x="1716497" y="284506"/>
                </a:cubicBezTo>
                <a:cubicBezTo>
                  <a:pt x="1730758" y="301732"/>
                  <a:pt x="1746430" y="317687"/>
                  <a:pt x="1761679" y="333995"/>
                </a:cubicBezTo>
                <a:cubicBezTo>
                  <a:pt x="1815050" y="390755"/>
                  <a:pt x="1868351" y="447585"/>
                  <a:pt x="1916357" y="509075"/>
                </a:cubicBezTo>
                <a:cubicBezTo>
                  <a:pt x="1942902" y="543103"/>
                  <a:pt x="1969376" y="577343"/>
                  <a:pt x="1992249" y="614053"/>
                </a:cubicBezTo>
                <a:cubicBezTo>
                  <a:pt x="2010887" y="643986"/>
                  <a:pt x="2019711" y="677238"/>
                  <a:pt x="2018017" y="712536"/>
                </a:cubicBezTo>
                <a:cubicBezTo>
                  <a:pt x="2016535" y="744375"/>
                  <a:pt x="2008839" y="775226"/>
                  <a:pt x="1999732" y="805654"/>
                </a:cubicBezTo>
                <a:cubicBezTo>
                  <a:pt x="1975871" y="885216"/>
                  <a:pt x="1952291" y="964850"/>
                  <a:pt x="1928288" y="1044413"/>
                </a:cubicBezTo>
                <a:cubicBezTo>
                  <a:pt x="1928006" y="1045260"/>
                  <a:pt x="1927794" y="1046178"/>
                  <a:pt x="1927582" y="1047025"/>
                </a:cubicBezTo>
                <a:cubicBezTo>
                  <a:pt x="1925252" y="1056061"/>
                  <a:pt x="1925747" y="1057050"/>
                  <a:pt x="1935418" y="1056132"/>
                </a:cubicBezTo>
                <a:cubicBezTo>
                  <a:pt x="1949538" y="1054861"/>
                  <a:pt x="1963657" y="1053379"/>
                  <a:pt x="1977777" y="1051967"/>
                </a:cubicBezTo>
                <a:cubicBezTo>
                  <a:pt x="2008698" y="1048931"/>
                  <a:pt x="2039620" y="1046319"/>
                  <a:pt x="2070612" y="1043425"/>
                </a:cubicBezTo>
                <a:cubicBezTo>
                  <a:pt x="2100051" y="1040742"/>
                  <a:pt x="2129560" y="1039401"/>
                  <a:pt x="2158999" y="1036718"/>
                </a:cubicBezTo>
                <a:cubicBezTo>
                  <a:pt x="2171001" y="1035659"/>
                  <a:pt x="2183144" y="1035306"/>
                  <a:pt x="2195145" y="1034812"/>
                </a:cubicBezTo>
                <a:cubicBezTo>
                  <a:pt x="2240398" y="1033117"/>
                  <a:pt x="2285721" y="1031211"/>
                  <a:pt x="2330974" y="1032835"/>
                </a:cubicBezTo>
                <a:cubicBezTo>
                  <a:pt x="2397406" y="1035235"/>
                  <a:pt x="2463485" y="1040883"/>
                  <a:pt x="2528787" y="1053944"/>
                </a:cubicBezTo>
                <a:cubicBezTo>
                  <a:pt x="2550389" y="1058250"/>
                  <a:pt x="2563803" y="1070816"/>
                  <a:pt x="2572133" y="1089736"/>
                </a:cubicBezTo>
                <a:cubicBezTo>
                  <a:pt x="2585900" y="1121011"/>
                  <a:pt x="2586818" y="1153697"/>
                  <a:pt x="2579899" y="1186595"/>
                </a:cubicBezTo>
                <a:cubicBezTo>
                  <a:pt x="2570651" y="1230789"/>
                  <a:pt x="2550742" y="1268700"/>
                  <a:pt x="2511279" y="1293268"/>
                </a:cubicBezTo>
                <a:cubicBezTo>
                  <a:pt x="2482193" y="1311340"/>
                  <a:pt x="2450848" y="1319671"/>
                  <a:pt x="2416114" y="1312541"/>
                </a:cubicBezTo>
                <a:cubicBezTo>
                  <a:pt x="2353353" y="1299692"/>
                  <a:pt x="2289957" y="1290514"/>
                  <a:pt x="2226419" y="1282960"/>
                </a:cubicBezTo>
                <a:cubicBezTo>
                  <a:pt x="2182367" y="1277736"/>
                  <a:pt x="2138244" y="1273430"/>
                  <a:pt x="2094050" y="1269476"/>
                </a:cubicBezTo>
                <a:cubicBezTo>
                  <a:pt x="2050492" y="1265523"/>
                  <a:pt x="2006863" y="1262770"/>
                  <a:pt x="1963304" y="1259310"/>
                </a:cubicBezTo>
                <a:cubicBezTo>
                  <a:pt x="1935348" y="1257122"/>
                  <a:pt x="1907321" y="1255851"/>
                  <a:pt x="1879364" y="1253663"/>
                </a:cubicBezTo>
                <a:cubicBezTo>
                  <a:pt x="1866728" y="1252674"/>
                  <a:pt x="1866163" y="1253663"/>
                  <a:pt x="1862421" y="1265876"/>
                </a:cubicBezTo>
                <a:cubicBezTo>
                  <a:pt x="1834182" y="1358640"/>
                  <a:pt x="1806932" y="1451687"/>
                  <a:pt x="1771916" y="1542193"/>
                </a:cubicBezTo>
                <a:cubicBezTo>
                  <a:pt x="1745795" y="1609684"/>
                  <a:pt x="1709790" y="1670962"/>
                  <a:pt x="1660090" y="1723980"/>
                </a:cubicBezTo>
                <a:cubicBezTo>
                  <a:pt x="1650630" y="1734076"/>
                  <a:pt x="1640746" y="1743889"/>
                  <a:pt x="1631286" y="1755608"/>
                </a:cubicBezTo>
                <a:cubicBezTo>
                  <a:pt x="1639264" y="1754760"/>
                  <a:pt x="1646112" y="1753349"/>
                  <a:pt x="1653030" y="1751937"/>
                </a:cubicBezTo>
                <a:cubicBezTo>
                  <a:pt x="1735699" y="1735417"/>
                  <a:pt x="1818227" y="1718262"/>
                  <a:pt x="1901461" y="1704849"/>
                </a:cubicBezTo>
                <a:cubicBezTo>
                  <a:pt x="1948832" y="1697224"/>
                  <a:pt x="1996414" y="1690800"/>
                  <a:pt x="2044279" y="1686987"/>
                </a:cubicBezTo>
                <a:cubicBezTo>
                  <a:pt x="2088190" y="1683457"/>
                  <a:pt x="2132173" y="1680704"/>
                  <a:pt x="2176296" y="1681904"/>
                </a:cubicBezTo>
                <a:cubicBezTo>
                  <a:pt x="2275414" y="1684587"/>
                  <a:pt x="2372555" y="1699201"/>
                  <a:pt x="2464755" y="1737182"/>
                </a:cubicBezTo>
                <a:cubicBezTo>
                  <a:pt x="2533870" y="1765632"/>
                  <a:pt x="2592677" y="1808838"/>
                  <a:pt x="2637153" y="1869763"/>
                </a:cubicBezTo>
                <a:cubicBezTo>
                  <a:pt x="2657132" y="1897084"/>
                  <a:pt x="2671252" y="1927370"/>
                  <a:pt x="2679441" y="1960339"/>
                </a:cubicBezTo>
                <a:cubicBezTo>
                  <a:pt x="2681488" y="1968528"/>
                  <a:pt x="2680288" y="1977141"/>
                  <a:pt x="2683112" y="1985189"/>
                </a:cubicBezTo>
                <a:cubicBezTo>
                  <a:pt x="2683112" y="1996697"/>
                  <a:pt x="2683112" y="2008133"/>
                  <a:pt x="2683112" y="2019641"/>
                </a:cubicBezTo>
                <a:cubicBezTo>
                  <a:pt x="2680570" y="2028889"/>
                  <a:pt x="2679441" y="2038490"/>
                  <a:pt x="2676546" y="2047668"/>
                </a:cubicBezTo>
                <a:cubicBezTo>
                  <a:pt x="2670334" y="2067576"/>
                  <a:pt x="2664545" y="2087626"/>
                  <a:pt x="2648378" y="2102592"/>
                </a:cubicBezTo>
                <a:cubicBezTo>
                  <a:pt x="2637789" y="2112335"/>
                  <a:pt x="2625999" y="2114806"/>
                  <a:pt x="2611738" y="2113676"/>
                </a:cubicBezTo>
                <a:cubicBezTo>
                  <a:pt x="2583217" y="2111417"/>
                  <a:pt x="2559567" y="2098003"/>
                  <a:pt x="2538035" y="2081484"/>
                </a:cubicBezTo>
                <a:cubicBezTo>
                  <a:pt x="2498642" y="2051339"/>
                  <a:pt x="2452965" y="2041102"/>
                  <a:pt x="2405454" y="2035172"/>
                </a:cubicBezTo>
                <a:cubicBezTo>
                  <a:pt x="2366484" y="2030301"/>
                  <a:pt x="2327303" y="2028042"/>
                  <a:pt x="2288192" y="2025783"/>
                </a:cubicBezTo>
                <a:cubicBezTo>
                  <a:pt x="2271884" y="2024865"/>
                  <a:pt x="2256000" y="2020700"/>
                  <a:pt x="2239692" y="2019711"/>
                </a:cubicBezTo>
                <a:cubicBezTo>
                  <a:pt x="2214347" y="2018158"/>
                  <a:pt x="2189003" y="2018017"/>
                  <a:pt x="2163659" y="2019782"/>
                </a:cubicBezTo>
                <a:cubicBezTo>
                  <a:pt x="2068494" y="2026277"/>
                  <a:pt x="1976718" y="2050986"/>
                  <a:pt x="1884024" y="2070894"/>
                </a:cubicBezTo>
                <a:cubicBezTo>
                  <a:pt x="1781234" y="2092991"/>
                  <a:pt x="1678728" y="2116429"/>
                  <a:pt x="1575726" y="2137467"/>
                </a:cubicBezTo>
                <a:cubicBezTo>
                  <a:pt x="1469407" y="2159140"/>
                  <a:pt x="1362806" y="2178766"/>
                  <a:pt x="1255286" y="2193521"/>
                </a:cubicBezTo>
                <a:cubicBezTo>
                  <a:pt x="1203539" y="2200652"/>
                  <a:pt x="1151650" y="2206582"/>
                  <a:pt x="1099620" y="2211029"/>
                </a:cubicBezTo>
                <a:cubicBezTo>
                  <a:pt x="1049072" y="2215406"/>
                  <a:pt x="998595" y="2219148"/>
                  <a:pt x="947836" y="2219148"/>
                </a:cubicBezTo>
                <a:cubicBezTo>
                  <a:pt x="943671" y="2219148"/>
                  <a:pt x="939435" y="2219360"/>
                  <a:pt x="935482" y="2220913"/>
                </a:cubicBezTo>
                <a:cubicBezTo>
                  <a:pt x="930681" y="2220913"/>
                  <a:pt x="925810" y="2220913"/>
                  <a:pt x="921009" y="2220913"/>
                </a:cubicBezTo>
                <a:cubicBezTo>
                  <a:pt x="915644" y="2218936"/>
                  <a:pt x="910067" y="2220489"/>
                  <a:pt x="904560" y="2219995"/>
                </a:cubicBezTo>
                <a:cubicBezTo>
                  <a:pt x="900960" y="2219995"/>
                  <a:pt x="897430" y="2219995"/>
                  <a:pt x="893829" y="2219995"/>
                </a:cubicBezTo>
                <a:cubicBezTo>
                  <a:pt x="889735" y="2219995"/>
                  <a:pt x="885711" y="2219995"/>
                  <a:pt x="881616" y="2219995"/>
                </a:cubicBezTo>
                <a:cubicBezTo>
                  <a:pt x="878651" y="2219995"/>
                  <a:pt x="875686" y="2219995"/>
                  <a:pt x="872721" y="2219995"/>
                </a:cubicBezTo>
                <a:cubicBezTo>
                  <a:pt x="841305" y="2219360"/>
                  <a:pt x="810172" y="2215477"/>
                  <a:pt x="778897" y="2213571"/>
                </a:cubicBezTo>
                <a:cubicBezTo>
                  <a:pt x="738728" y="2211100"/>
                  <a:pt x="702017" y="2195780"/>
                  <a:pt x="664107" y="2185050"/>
                </a:cubicBezTo>
                <a:cubicBezTo>
                  <a:pt x="612359" y="2170436"/>
                  <a:pt x="560682" y="2155611"/>
                  <a:pt x="509217" y="2140009"/>
                </a:cubicBezTo>
                <a:cubicBezTo>
                  <a:pt x="427395" y="2115088"/>
                  <a:pt x="346420" y="2087838"/>
                  <a:pt x="268692" y="2051762"/>
                </a:cubicBezTo>
                <a:cubicBezTo>
                  <a:pt x="194777" y="2017452"/>
                  <a:pt x="126298" y="1974812"/>
                  <a:pt x="64737" y="1921440"/>
                </a:cubicBezTo>
                <a:cubicBezTo>
                  <a:pt x="45112" y="1904426"/>
                  <a:pt x="26121" y="1886706"/>
                  <a:pt x="9531" y="1866586"/>
                </a:cubicBezTo>
                <a:cubicBezTo>
                  <a:pt x="5224" y="1861362"/>
                  <a:pt x="2541" y="1855432"/>
                  <a:pt x="0" y="1849361"/>
                </a:cubicBezTo>
                <a:cubicBezTo>
                  <a:pt x="0" y="1847525"/>
                  <a:pt x="0" y="1845760"/>
                  <a:pt x="0" y="1843925"/>
                </a:cubicBezTo>
                <a:cubicBezTo>
                  <a:pt x="1483" y="1839689"/>
                  <a:pt x="1483" y="1835453"/>
                  <a:pt x="0" y="1831217"/>
                </a:cubicBezTo>
                <a:cubicBezTo>
                  <a:pt x="0" y="1830582"/>
                  <a:pt x="0" y="1830017"/>
                  <a:pt x="0" y="1829382"/>
                </a:cubicBezTo>
                <a:cubicBezTo>
                  <a:pt x="5930" y="1809756"/>
                  <a:pt x="22309" y="1801566"/>
                  <a:pt x="39323" y="1794860"/>
                </a:cubicBezTo>
                <a:cubicBezTo>
                  <a:pt x="68267" y="1783423"/>
                  <a:pt x="98765" y="1779046"/>
                  <a:pt x="129757" y="1777987"/>
                </a:cubicBezTo>
                <a:cubicBezTo>
                  <a:pt x="189906" y="1775798"/>
                  <a:pt x="248996" y="1785188"/>
                  <a:pt x="308015" y="1795142"/>
                </a:cubicBezTo>
                <a:cubicBezTo>
                  <a:pt x="373529" y="1806155"/>
                  <a:pt x="438549" y="1820133"/>
                  <a:pt x="503710" y="1832982"/>
                </a:cubicBezTo>
                <a:cubicBezTo>
                  <a:pt x="529831" y="1838136"/>
                  <a:pt x="556234" y="1840465"/>
                  <a:pt x="582849" y="1841595"/>
                </a:cubicBezTo>
                <a:cubicBezTo>
                  <a:pt x="623019" y="1843360"/>
                  <a:pt x="663118" y="1843077"/>
                  <a:pt x="703288" y="1843148"/>
                </a:cubicBezTo>
                <a:cubicBezTo>
                  <a:pt x="719525" y="1843148"/>
                  <a:pt x="719949" y="1843077"/>
                  <a:pt x="721714" y="1827052"/>
                </a:cubicBezTo>
                <a:cubicBezTo>
                  <a:pt x="727150" y="1778481"/>
                  <a:pt x="743246" y="1732946"/>
                  <a:pt x="760683" y="1687835"/>
                </a:cubicBezTo>
                <a:cubicBezTo>
                  <a:pt x="780733" y="1635946"/>
                  <a:pt x="803818" y="1585398"/>
                  <a:pt x="827609" y="1535204"/>
                </a:cubicBezTo>
                <a:cubicBezTo>
                  <a:pt x="847800" y="1492634"/>
                  <a:pt x="869191" y="1450628"/>
                  <a:pt x="891006" y="1408906"/>
                </a:cubicBezTo>
                <a:cubicBezTo>
                  <a:pt x="903007" y="1385891"/>
                  <a:pt x="915220" y="1363017"/>
                  <a:pt x="928563" y="1339367"/>
                </a:cubicBezTo>
                <a:cubicBezTo>
                  <a:pt x="923692" y="1339932"/>
                  <a:pt x="920374" y="1341838"/>
                  <a:pt x="916915" y="1343039"/>
                </a:cubicBezTo>
                <a:cubicBezTo>
                  <a:pt x="812925" y="1378690"/>
                  <a:pt x="707171" y="1407000"/>
                  <a:pt x="597957" y="1421331"/>
                </a:cubicBezTo>
                <a:cubicBezTo>
                  <a:pt x="571060" y="1424861"/>
                  <a:pt x="543950" y="1426837"/>
                  <a:pt x="516770" y="1428037"/>
                </a:cubicBezTo>
                <a:cubicBezTo>
                  <a:pt x="478295" y="1429802"/>
                  <a:pt x="440173" y="1428037"/>
                  <a:pt x="402262" y="1421966"/>
                </a:cubicBezTo>
                <a:cubicBezTo>
                  <a:pt x="359480" y="1415118"/>
                  <a:pt x="318887" y="1401987"/>
                  <a:pt x="283659" y="1375513"/>
                </a:cubicBezTo>
                <a:cubicBezTo>
                  <a:pt x="251537" y="1351369"/>
                  <a:pt x="231135" y="1319389"/>
                  <a:pt x="219698" y="1281196"/>
                </a:cubicBezTo>
                <a:cubicBezTo>
                  <a:pt x="218286" y="1276607"/>
                  <a:pt x="216309" y="1271594"/>
                  <a:pt x="221463" y="1267994"/>
                </a:cubicBezTo>
                <a:cubicBezTo>
                  <a:pt x="226475" y="1264464"/>
                  <a:pt x="231841" y="1261428"/>
                  <a:pt x="238265" y="1264323"/>
                </a:cubicBezTo>
                <a:cubicBezTo>
                  <a:pt x="245184" y="1267359"/>
                  <a:pt x="252031" y="1270535"/>
                  <a:pt x="259021" y="1273430"/>
                </a:cubicBezTo>
                <a:cubicBezTo>
                  <a:pt x="300108" y="1290797"/>
                  <a:pt x="343031" y="1294609"/>
                  <a:pt x="386942" y="1290867"/>
                </a:cubicBezTo>
                <a:cubicBezTo>
                  <a:pt x="457610" y="1284866"/>
                  <a:pt x="524819" y="1263476"/>
                  <a:pt x="592380" y="1243920"/>
                </a:cubicBezTo>
                <a:cubicBezTo>
                  <a:pt x="673637" y="1220341"/>
                  <a:pt x="753271" y="1191749"/>
                  <a:pt x="834669" y="1168664"/>
                </a:cubicBezTo>
                <a:cubicBezTo>
                  <a:pt x="885287" y="1154333"/>
                  <a:pt x="936399" y="1142260"/>
                  <a:pt x="988500" y="1134354"/>
                </a:cubicBezTo>
                <a:cubicBezTo>
                  <a:pt x="995913" y="1133224"/>
                  <a:pt x="1000360" y="1129977"/>
                  <a:pt x="1003255" y="1123058"/>
                </a:cubicBezTo>
                <a:cubicBezTo>
                  <a:pt x="1026128" y="1068910"/>
                  <a:pt x="1043072" y="1012856"/>
                  <a:pt x="1056203" y="955672"/>
                </a:cubicBezTo>
                <a:cubicBezTo>
                  <a:pt x="1066086" y="912679"/>
                  <a:pt x="1073146" y="869120"/>
                  <a:pt x="1077523" y="825209"/>
                </a:cubicBezTo>
                <a:cubicBezTo>
                  <a:pt x="1080559" y="794782"/>
                  <a:pt x="1079570" y="764284"/>
                  <a:pt x="1079782" y="733786"/>
                </a:cubicBezTo>
                <a:cubicBezTo>
                  <a:pt x="1079853" y="726444"/>
                  <a:pt x="1076111" y="725244"/>
                  <a:pt x="1069969" y="726091"/>
                </a:cubicBezTo>
                <a:cubicBezTo>
                  <a:pt x="1052885" y="728350"/>
                  <a:pt x="1035871" y="730609"/>
                  <a:pt x="1018716" y="731950"/>
                </a:cubicBezTo>
                <a:cubicBezTo>
                  <a:pt x="977134" y="735268"/>
                  <a:pt x="935623" y="736116"/>
                  <a:pt x="893900" y="733645"/>
                </a:cubicBezTo>
                <a:cubicBezTo>
                  <a:pt x="858884" y="731527"/>
                  <a:pt x="824150" y="727503"/>
                  <a:pt x="789769" y="720655"/>
                </a:cubicBezTo>
                <a:cubicBezTo>
                  <a:pt x="725032" y="707735"/>
                  <a:pt x="663401" y="686062"/>
                  <a:pt x="606005" y="653093"/>
                </a:cubicBezTo>
                <a:cubicBezTo>
                  <a:pt x="569224" y="631914"/>
                  <a:pt x="534843" y="607417"/>
                  <a:pt x="505122" y="576849"/>
                </a:cubicBezTo>
                <a:cubicBezTo>
                  <a:pt x="454998" y="525313"/>
                  <a:pt x="400779" y="478013"/>
                  <a:pt x="349808" y="427324"/>
                </a:cubicBezTo>
                <a:cubicBezTo>
                  <a:pt x="273281" y="351220"/>
                  <a:pt x="226617" y="260291"/>
                  <a:pt x="209744" y="153902"/>
                </a:cubicBezTo>
                <a:cubicBezTo>
                  <a:pt x="208050" y="143171"/>
                  <a:pt x="205790" y="132511"/>
                  <a:pt x="204520" y="121709"/>
                </a:cubicBezTo>
                <a:cubicBezTo>
                  <a:pt x="203320" y="111261"/>
                  <a:pt x="205861" y="108013"/>
                  <a:pt x="216098" y="108296"/>
                </a:cubicBezTo>
                <a:cubicBezTo>
                  <a:pt x="247513" y="109214"/>
                  <a:pt x="278858" y="106743"/>
                  <a:pt x="310274" y="106037"/>
                </a:cubicBezTo>
                <a:cubicBezTo>
                  <a:pt x="337030" y="105401"/>
                  <a:pt x="363857" y="103636"/>
                  <a:pt x="390684" y="101589"/>
                </a:cubicBezTo>
                <a:cubicBezTo>
                  <a:pt x="420758" y="99259"/>
                  <a:pt x="450833" y="96789"/>
                  <a:pt x="480837" y="93824"/>
                </a:cubicBezTo>
                <a:cubicBezTo>
                  <a:pt x="520230" y="89941"/>
                  <a:pt x="559482" y="85352"/>
                  <a:pt x="598734" y="80269"/>
                </a:cubicBezTo>
                <a:cubicBezTo>
                  <a:pt x="701170" y="66855"/>
                  <a:pt x="803183" y="50900"/>
                  <a:pt x="905478" y="36146"/>
                </a:cubicBezTo>
                <a:cubicBezTo>
                  <a:pt x="951225" y="29510"/>
                  <a:pt x="996972" y="23226"/>
                  <a:pt x="1042930" y="18143"/>
                </a:cubicBezTo>
                <a:cubicBezTo>
                  <a:pt x="1090583" y="12849"/>
                  <a:pt x="1138307" y="7695"/>
                  <a:pt x="1186172" y="4448"/>
                </a:cubicBezTo>
                <a:cubicBezTo>
                  <a:pt x="1213917" y="2541"/>
                  <a:pt x="1241591" y="2330"/>
                  <a:pt x="1269335" y="1059"/>
                </a:cubicBezTo>
                <a:cubicBezTo>
                  <a:pt x="1273430" y="1059"/>
                  <a:pt x="1277595" y="1059"/>
                  <a:pt x="1281690" y="1059"/>
                </a:cubicBezTo>
                <a:cubicBezTo>
                  <a:pt x="1285361" y="1059"/>
                  <a:pt x="1289032" y="1059"/>
                  <a:pt x="1292632" y="1059"/>
                </a:cubicBezTo>
                <a:cubicBezTo>
                  <a:pt x="1296303" y="1059"/>
                  <a:pt x="1300045" y="1059"/>
                  <a:pt x="1303716" y="1059"/>
                </a:cubicBezTo>
                <a:cubicBezTo>
                  <a:pt x="1308022" y="1059"/>
                  <a:pt x="1312329" y="1059"/>
                  <a:pt x="1316635" y="1059"/>
                </a:cubicBezTo>
                <a:cubicBezTo>
                  <a:pt x="1323836" y="1059"/>
                  <a:pt x="1330966" y="1059"/>
                  <a:pt x="1338167" y="1059"/>
                </a:cubicBezTo>
                <a:cubicBezTo>
                  <a:pt x="1348757" y="1059"/>
                  <a:pt x="1359346" y="1059"/>
                  <a:pt x="1369865" y="1059"/>
                </a:cubicBezTo>
                <a:cubicBezTo>
                  <a:pt x="1377066" y="494"/>
                  <a:pt x="1384691" y="1977"/>
                  <a:pt x="1392103" y="0"/>
                </a:cubicBezTo>
                <a:close/>
                <a:moveTo>
                  <a:pt x="1276677" y="1580386"/>
                </a:moveTo>
                <a:cubicBezTo>
                  <a:pt x="1311905" y="1606366"/>
                  <a:pt x="1346568" y="1633122"/>
                  <a:pt x="1386315" y="1652113"/>
                </a:cubicBezTo>
                <a:cubicBezTo>
                  <a:pt x="1399728" y="1658537"/>
                  <a:pt x="1413353" y="1663761"/>
                  <a:pt x="1428885" y="1661643"/>
                </a:cubicBezTo>
                <a:cubicBezTo>
                  <a:pt x="1458041" y="1657690"/>
                  <a:pt x="1478373" y="1640393"/>
                  <a:pt x="1494963" y="1617943"/>
                </a:cubicBezTo>
                <a:cubicBezTo>
                  <a:pt x="1518613" y="1586034"/>
                  <a:pt x="1532662" y="1549394"/>
                  <a:pt x="1544593" y="1511907"/>
                </a:cubicBezTo>
                <a:cubicBezTo>
                  <a:pt x="1570714" y="1429379"/>
                  <a:pt x="1583351" y="1343886"/>
                  <a:pt x="1598882" y="1259099"/>
                </a:cubicBezTo>
                <a:cubicBezTo>
                  <a:pt x="1600294" y="1251262"/>
                  <a:pt x="1598035" y="1250345"/>
                  <a:pt x="1591187" y="1250839"/>
                </a:cubicBezTo>
                <a:cubicBezTo>
                  <a:pt x="1542969" y="1254016"/>
                  <a:pt x="1494752" y="1256839"/>
                  <a:pt x="1446534" y="1259734"/>
                </a:cubicBezTo>
                <a:cubicBezTo>
                  <a:pt x="1369654" y="1264393"/>
                  <a:pt x="1292844" y="1269759"/>
                  <a:pt x="1216458" y="1279572"/>
                </a:cubicBezTo>
                <a:cubicBezTo>
                  <a:pt x="1211163" y="1280278"/>
                  <a:pt x="1207916" y="1281972"/>
                  <a:pt x="1205021" y="1286561"/>
                </a:cubicBezTo>
                <a:cubicBezTo>
                  <a:pt x="1101455" y="1450981"/>
                  <a:pt x="1000784" y="1617238"/>
                  <a:pt x="893688" y="1779469"/>
                </a:cubicBezTo>
                <a:cubicBezTo>
                  <a:pt x="882463" y="1796554"/>
                  <a:pt x="882746" y="1815403"/>
                  <a:pt x="890441" y="1834112"/>
                </a:cubicBezTo>
                <a:cubicBezTo>
                  <a:pt x="892135" y="1838277"/>
                  <a:pt x="894535" y="1840818"/>
                  <a:pt x="899830" y="1840395"/>
                </a:cubicBezTo>
                <a:cubicBezTo>
                  <a:pt x="909149" y="1839548"/>
                  <a:pt x="918538" y="1839689"/>
                  <a:pt x="927857" y="1839336"/>
                </a:cubicBezTo>
                <a:cubicBezTo>
                  <a:pt x="996689" y="1836371"/>
                  <a:pt x="1065310" y="1830864"/>
                  <a:pt x="1133789" y="1824087"/>
                </a:cubicBezTo>
                <a:cubicBezTo>
                  <a:pt x="1201421" y="1817380"/>
                  <a:pt x="1268982" y="1810532"/>
                  <a:pt x="1336544" y="1803896"/>
                </a:cubicBezTo>
                <a:cubicBezTo>
                  <a:pt x="1341274" y="1803402"/>
                  <a:pt x="1342262" y="1802343"/>
                  <a:pt x="1340073" y="1797895"/>
                </a:cubicBezTo>
                <a:cubicBezTo>
                  <a:pt x="1335626" y="1789000"/>
                  <a:pt x="1331884" y="1779752"/>
                  <a:pt x="1327507" y="1770786"/>
                </a:cubicBezTo>
                <a:cubicBezTo>
                  <a:pt x="1304351" y="1723274"/>
                  <a:pt x="1280489" y="1676186"/>
                  <a:pt x="1247450" y="1634463"/>
                </a:cubicBezTo>
                <a:cubicBezTo>
                  <a:pt x="1244838" y="1631145"/>
                  <a:pt x="1244838" y="1627968"/>
                  <a:pt x="1245403" y="1624368"/>
                </a:cubicBezTo>
                <a:cubicBezTo>
                  <a:pt x="1248509" y="1605024"/>
                  <a:pt x="1251615" y="1585751"/>
                  <a:pt x="1255075" y="1564502"/>
                </a:cubicBezTo>
                <a:cubicBezTo>
                  <a:pt x="1263193" y="1570432"/>
                  <a:pt x="1269900" y="1575373"/>
                  <a:pt x="1276677" y="1580386"/>
                </a:cubicBezTo>
                <a:close/>
                <a:moveTo>
                  <a:pt x="1455288" y="1095172"/>
                </a:moveTo>
                <a:cubicBezTo>
                  <a:pt x="1457900" y="1094890"/>
                  <a:pt x="1587022" y="1077382"/>
                  <a:pt x="1619779" y="1073923"/>
                </a:cubicBezTo>
                <a:cubicBezTo>
                  <a:pt x="1626203" y="1073287"/>
                  <a:pt x="1628462" y="1071593"/>
                  <a:pt x="1628392" y="1064815"/>
                </a:cubicBezTo>
                <a:cubicBezTo>
                  <a:pt x="1628251" y="1053661"/>
                  <a:pt x="1629380" y="1042507"/>
                  <a:pt x="1630298" y="1031352"/>
                </a:cubicBezTo>
                <a:cubicBezTo>
                  <a:pt x="1635028" y="973604"/>
                  <a:pt x="1642158" y="915997"/>
                  <a:pt x="1642511" y="857966"/>
                </a:cubicBezTo>
                <a:cubicBezTo>
                  <a:pt x="1642723" y="818855"/>
                  <a:pt x="1640605" y="780027"/>
                  <a:pt x="1628039" y="742610"/>
                </a:cubicBezTo>
                <a:cubicBezTo>
                  <a:pt x="1612296" y="695663"/>
                  <a:pt x="1579186" y="672437"/>
                  <a:pt x="1532662" y="676037"/>
                </a:cubicBezTo>
                <a:cubicBezTo>
                  <a:pt x="1497717" y="678720"/>
                  <a:pt x="1462842" y="682038"/>
                  <a:pt x="1427967" y="685144"/>
                </a:cubicBezTo>
                <a:cubicBezTo>
                  <a:pt x="1421966" y="685709"/>
                  <a:pt x="1413706" y="684509"/>
                  <a:pt x="1410600" y="687898"/>
                </a:cubicBezTo>
                <a:cubicBezTo>
                  <a:pt x="1406505" y="692345"/>
                  <a:pt x="1412224" y="699476"/>
                  <a:pt x="1413494" y="705406"/>
                </a:cubicBezTo>
                <a:cubicBezTo>
                  <a:pt x="1423802" y="752635"/>
                  <a:pt x="1420201" y="799794"/>
                  <a:pt x="1411659" y="846671"/>
                </a:cubicBezTo>
                <a:cubicBezTo>
                  <a:pt x="1396198" y="931528"/>
                  <a:pt x="1367394" y="1011938"/>
                  <a:pt x="1329060" y="1089030"/>
                </a:cubicBezTo>
                <a:cubicBezTo>
                  <a:pt x="1328778" y="1091148"/>
                  <a:pt x="1324542" y="1090301"/>
                  <a:pt x="1325672" y="1093478"/>
                </a:cubicBezTo>
                <a:cubicBezTo>
                  <a:pt x="1331108" y="1096937"/>
                  <a:pt x="1451970" y="1095172"/>
                  <a:pt x="1455288" y="1095172"/>
                </a:cubicBez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solidFill>
                <a:schemeClr val="lt1"/>
              </a:solidFill>
            </a:endParaRPr>
          </a:p>
        </p:txBody>
      </p:sp>
      <p:sp>
        <p:nvSpPr>
          <p:cNvPr id="91" name="フリーフォーム 90">
            <a:extLst>
              <a:ext uri="{FF2B5EF4-FFF2-40B4-BE49-F238E27FC236}">
                <a16:creationId xmlns:a16="http://schemas.microsoft.com/office/drawing/2014/main" id="{9E741337-22F9-5B4C-B3F5-1C2A9D89D777}"/>
              </a:ext>
            </a:extLst>
          </p:cNvPr>
          <p:cNvSpPr/>
          <p:nvPr/>
        </p:nvSpPr>
        <p:spPr>
          <a:xfrm>
            <a:off x="2427750" y="4513160"/>
            <a:ext cx="439198" cy="448790"/>
          </a:xfrm>
          <a:custGeom>
            <a:avLst/>
            <a:gdLst/>
            <a:ahLst/>
            <a:cxnLst/>
            <a:rect l="l" t="t" r="r" b="b"/>
            <a:pathLst>
              <a:path w="439198" h="448790">
                <a:moveTo>
                  <a:pt x="138827" y="0"/>
                </a:moveTo>
                <a:cubicBezTo>
                  <a:pt x="146399" y="0"/>
                  <a:pt x="159525" y="5049"/>
                  <a:pt x="172650" y="12621"/>
                </a:cubicBezTo>
                <a:cubicBezTo>
                  <a:pt x="182242" y="18174"/>
                  <a:pt x="189309" y="23727"/>
                  <a:pt x="189309" y="28775"/>
                </a:cubicBezTo>
                <a:cubicBezTo>
                  <a:pt x="189309" y="33319"/>
                  <a:pt x="187290" y="37357"/>
                  <a:pt x="182242" y="41901"/>
                </a:cubicBezTo>
                <a:cubicBezTo>
                  <a:pt x="179213" y="45939"/>
                  <a:pt x="176184" y="49473"/>
                  <a:pt x="172650" y="53007"/>
                </a:cubicBezTo>
                <a:cubicBezTo>
                  <a:pt x="222628" y="47454"/>
                  <a:pt x="259985" y="41901"/>
                  <a:pt x="298352" y="35843"/>
                </a:cubicBezTo>
                <a:cubicBezTo>
                  <a:pt x="306934" y="34328"/>
                  <a:pt x="314506" y="33319"/>
                  <a:pt x="322078" y="28271"/>
                </a:cubicBezTo>
                <a:cubicBezTo>
                  <a:pt x="349844" y="31300"/>
                  <a:pt x="367008" y="43920"/>
                  <a:pt x="367008" y="55531"/>
                </a:cubicBezTo>
                <a:cubicBezTo>
                  <a:pt x="367008" y="64618"/>
                  <a:pt x="359940" y="67647"/>
                  <a:pt x="343786" y="68657"/>
                </a:cubicBezTo>
                <a:cubicBezTo>
                  <a:pt x="318545" y="70676"/>
                  <a:pt x="290274" y="73200"/>
                  <a:pt x="262509" y="76229"/>
                </a:cubicBezTo>
                <a:cubicBezTo>
                  <a:pt x="271596" y="81277"/>
                  <a:pt x="275130" y="85316"/>
                  <a:pt x="275130" y="89354"/>
                </a:cubicBezTo>
                <a:cubicBezTo>
                  <a:pt x="275130" y="92888"/>
                  <a:pt x="273615" y="97432"/>
                  <a:pt x="272101" y="101470"/>
                </a:cubicBezTo>
                <a:cubicBezTo>
                  <a:pt x="269577" y="108033"/>
                  <a:pt x="268567" y="114091"/>
                  <a:pt x="268062" y="128731"/>
                </a:cubicBezTo>
                <a:lnTo>
                  <a:pt x="292294" y="126207"/>
                </a:lnTo>
                <a:cubicBezTo>
                  <a:pt x="303905" y="125197"/>
                  <a:pt x="312487" y="124187"/>
                  <a:pt x="321069" y="118129"/>
                </a:cubicBezTo>
                <a:cubicBezTo>
                  <a:pt x="347320" y="123683"/>
                  <a:pt x="367513" y="135798"/>
                  <a:pt x="367513" y="146904"/>
                </a:cubicBezTo>
                <a:cubicBezTo>
                  <a:pt x="367513" y="155991"/>
                  <a:pt x="360445" y="160030"/>
                  <a:pt x="344291" y="160535"/>
                </a:cubicBezTo>
                <a:cubicBezTo>
                  <a:pt x="319049" y="161040"/>
                  <a:pt x="293808" y="162049"/>
                  <a:pt x="268062" y="164069"/>
                </a:cubicBezTo>
                <a:lnTo>
                  <a:pt x="268062" y="231715"/>
                </a:lnTo>
                <a:cubicBezTo>
                  <a:pt x="297342" y="229696"/>
                  <a:pt x="325612" y="228181"/>
                  <a:pt x="353378" y="226667"/>
                </a:cubicBezTo>
                <a:cubicBezTo>
                  <a:pt x="367008" y="226162"/>
                  <a:pt x="377609" y="223638"/>
                  <a:pt x="385686" y="220104"/>
                </a:cubicBezTo>
                <a:cubicBezTo>
                  <a:pt x="425567" y="230705"/>
                  <a:pt x="439198" y="245345"/>
                  <a:pt x="439198" y="255442"/>
                </a:cubicBezTo>
                <a:cubicBezTo>
                  <a:pt x="439198" y="264529"/>
                  <a:pt x="432635" y="268062"/>
                  <a:pt x="419005" y="268062"/>
                </a:cubicBezTo>
                <a:cubicBezTo>
                  <a:pt x="395783" y="267558"/>
                  <a:pt x="374075" y="267053"/>
                  <a:pt x="351863" y="267053"/>
                </a:cubicBezTo>
                <a:cubicBezTo>
                  <a:pt x="326117" y="267053"/>
                  <a:pt x="299866" y="267558"/>
                  <a:pt x="268567" y="268567"/>
                </a:cubicBezTo>
                <a:lnTo>
                  <a:pt x="268567" y="383163"/>
                </a:lnTo>
                <a:cubicBezTo>
                  <a:pt x="268567" y="420520"/>
                  <a:pt x="259480" y="448790"/>
                  <a:pt x="244840" y="448790"/>
                </a:cubicBezTo>
                <a:cubicBezTo>
                  <a:pt x="232220" y="448790"/>
                  <a:pt x="224647" y="433645"/>
                  <a:pt x="224647" y="387706"/>
                </a:cubicBezTo>
                <a:lnTo>
                  <a:pt x="224647" y="271091"/>
                </a:lnTo>
                <a:cubicBezTo>
                  <a:pt x="175679" y="274625"/>
                  <a:pt x="110052" y="281693"/>
                  <a:pt x="38871" y="292294"/>
                </a:cubicBezTo>
                <a:cubicBezTo>
                  <a:pt x="31804" y="292294"/>
                  <a:pt x="27765" y="290780"/>
                  <a:pt x="23727" y="287246"/>
                </a:cubicBezTo>
                <a:cubicBezTo>
                  <a:pt x="6563" y="272101"/>
                  <a:pt x="0" y="265034"/>
                  <a:pt x="0" y="261500"/>
                </a:cubicBezTo>
                <a:cubicBezTo>
                  <a:pt x="0" y="257966"/>
                  <a:pt x="3029" y="257461"/>
                  <a:pt x="12621" y="256451"/>
                </a:cubicBezTo>
                <a:cubicBezTo>
                  <a:pt x="48968" y="251908"/>
                  <a:pt x="85315" y="247365"/>
                  <a:pt x="120653" y="243831"/>
                </a:cubicBezTo>
                <a:lnTo>
                  <a:pt x="120653" y="226667"/>
                </a:lnTo>
                <a:cubicBezTo>
                  <a:pt x="120653" y="201930"/>
                  <a:pt x="118634" y="187795"/>
                  <a:pt x="115100" y="177699"/>
                </a:cubicBezTo>
                <a:cubicBezTo>
                  <a:pt x="113586" y="177194"/>
                  <a:pt x="112576" y="176184"/>
                  <a:pt x="111062" y="174670"/>
                </a:cubicBezTo>
                <a:cubicBezTo>
                  <a:pt x="95917" y="157506"/>
                  <a:pt x="93393" y="152458"/>
                  <a:pt x="93393" y="149429"/>
                </a:cubicBezTo>
                <a:cubicBezTo>
                  <a:pt x="93393" y="146400"/>
                  <a:pt x="95412" y="145390"/>
                  <a:pt x="98441" y="144885"/>
                </a:cubicBezTo>
                <a:cubicBezTo>
                  <a:pt x="148923" y="139837"/>
                  <a:pt x="188300" y="136303"/>
                  <a:pt x="225152" y="132769"/>
                </a:cubicBezTo>
                <a:cubicBezTo>
                  <a:pt x="225152" y="115605"/>
                  <a:pt x="225152" y="97432"/>
                  <a:pt x="220104" y="80772"/>
                </a:cubicBezTo>
                <a:cubicBezTo>
                  <a:pt x="199406" y="83297"/>
                  <a:pt x="180223" y="85821"/>
                  <a:pt x="164068" y="88345"/>
                </a:cubicBezTo>
                <a:cubicBezTo>
                  <a:pt x="159020" y="88345"/>
                  <a:pt x="155991" y="87335"/>
                  <a:pt x="152457" y="84306"/>
                </a:cubicBezTo>
                <a:cubicBezTo>
                  <a:pt x="150943" y="82792"/>
                  <a:pt x="148923" y="80772"/>
                  <a:pt x="147914" y="79258"/>
                </a:cubicBezTo>
                <a:cubicBezTo>
                  <a:pt x="121663" y="103490"/>
                  <a:pt x="93897" y="122673"/>
                  <a:pt x="66637" y="135294"/>
                </a:cubicBezTo>
                <a:cubicBezTo>
                  <a:pt x="64618" y="136303"/>
                  <a:pt x="62598" y="136808"/>
                  <a:pt x="61084" y="136808"/>
                </a:cubicBezTo>
                <a:cubicBezTo>
                  <a:pt x="57045" y="136808"/>
                  <a:pt x="54521" y="134284"/>
                  <a:pt x="54521" y="131255"/>
                </a:cubicBezTo>
                <a:cubicBezTo>
                  <a:pt x="54521" y="129236"/>
                  <a:pt x="56036" y="126711"/>
                  <a:pt x="58560" y="124187"/>
                </a:cubicBezTo>
                <a:cubicBezTo>
                  <a:pt x="87335" y="98441"/>
                  <a:pt x="109547" y="70676"/>
                  <a:pt x="127721" y="40386"/>
                </a:cubicBezTo>
                <a:cubicBezTo>
                  <a:pt x="131759" y="33319"/>
                  <a:pt x="133779" y="26756"/>
                  <a:pt x="133779" y="21203"/>
                </a:cubicBezTo>
                <a:cubicBezTo>
                  <a:pt x="133779" y="15145"/>
                  <a:pt x="133274" y="11611"/>
                  <a:pt x="131759" y="6058"/>
                </a:cubicBezTo>
                <a:cubicBezTo>
                  <a:pt x="131759" y="2525"/>
                  <a:pt x="134284" y="0"/>
                  <a:pt x="138827" y="0"/>
                </a:cubicBezTo>
                <a:close/>
                <a:moveTo>
                  <a:pt x="225152" y="167097"/>
                </a:moveTo>
                <a:cubicBezTo>
                  <a:pt x="200920" y="169117"/>
                  <a:pt x="176689" y="172146"/>
                  <a:pt x="152457" y="174670"/>
                </a:cubicBezTo>
                <a:cubicBezTo>
                  <a:pt x="163058" y="179718"/>
                  <a:pt x="165078" y="182747"/>
                  <a:pt x="165078" y="186786"/>
                </a:cubicBezTo>
                <a:cubicBezTo>
                  <a:pt x="165078" y="189815"/>
                  <a:pt x="164068" y="192339"/>
                  <a:pt x="162049" y="197387"/>
                </a:cubicBezTo>
                <a:cubicBezTo>
                  <a:pt x="160534" y="201426"/>
                  <a:pt x="160029" y="211017"/>
                  <a:pt x="159525" y="225657"/>
                </a:cubicBezTo>
                <a:lnTo>
                  <a:pt x="159020" y="240297"/>
                </a:lnTo>
                <a:cubicBezTo>
                  <a:pt x="181232" y="238278"/>
                  <a:pt x="202940" y="236763"/>
                  <a:pt x="225152" y="234744"/>
                </a:cubicBezTo>
                <a:lnTo>
                  <a:pt x="225152" y="167097"/>
                </a:lnTo>
                <a:close/>
              </a:path>
            </a:pathLst>
          </a:custGeo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6EE60EBA-43F6-4A4B-96D1-355CFDCC8703}"/>
              </a:ext>
            </a:extLst>
          </p:cNvPr>
          <p:cNvGrpSpPr/>
          <p:nvPr/>
        </p:nvGrpSpPr>
        <p:grpSpPr>
          <a:xfrm>
            <a:off x="2416139" y="3953959"/>
            <a:ext cx="462420" cy="452322"/>
            <a:chOff x="328606" y="3567062"/>
            <a:chExt cx="462420" cy="452322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0" name="フリーフォーム 89">
              <a:extLst>
                <a:ext uri="{FF2B5EF4-FFF2-40B4-BE49-F238E27FC236}">
                  <a16:creationId xmlns:a16="http://schemas.microsoft.com/office/drawing/2014/main" id="{DA601255-DD87-3E44-8ABE-6E8AC627C20A}"/>
                </a:ext>
              </a:extLst>
            </p:cNvPr>
            <p:cNvSpPr/>
            <p:nvPr/>
          </p:nvSpPr>
          <p:spPr>
            <a:xfrm>
              <a:off x="328606" y="3567062"/>
              <a:ext cx="236763" cy="432635"/>
            </a:xfrm>
            <a:custGeom>
              <a:avLst/>
              <a:gdLst/>
              <a:ahLst/>
              <a:cxnLst/>
              <a:rect l="l" t="t" r="r" b="b"/>
              <a:pathLst>
                <a:path w="236763" h="432635">
                  <a:moveTo>
                    <a:pt x="117119" y="0"/>
                  </a:moveTo>
                  <a:cubicBezTo>
                    <a:pt x="124692" y="0"/>
                    <a:pt x="145390" y="6058"/>
                    <a:pt x="160029" y="13630"/>
                  </a:cubicBezTo>
                  <a:cubicBezTo>
                    <a:pt x="166592" y="17164"/>
                    <a:pt x="168107" y="21202"/>
                    <a:pt x="168107" y="25746"/>
                  </a:cubicBezTo>
                  <a:cubicBezTo>
                    <a:pt x="168107" y="28775"/>
                    <a:pt x="166592" y="33318"/>
                    <a:pt x="164573" y="37862"/>
                  </a:cubicBezTo>
                  <a:cubicBezTo>
                    <a:pt x="161039" y="45939"/>
                    <a:pt x="161039" y="51997"/>
                    <a:pt x="160534" y="62093"/>
                  </a:cubicBezTo>
                  <a:lnTo>
                    <a:pt x="167097" y="61084"/>
                  </a:lnTo>
                  <a:cubicBezTo>
                    <a:pt x="175174" y="59569"/>
                    <a:pt x="183756" y="57550"/>
                    <a:pt x="190824" y="53006"/>
                  </a:cubicBezTo>
                  <a:cubicBezTo>
                    <a:pt x="215560" y="55530"/>
                    <a:pt x="231210" y="66132"/>
                    <a:pt x="231210" y="77238"/>
                  </a:cubicBezTo>
                  <a:cubicBezTo>
                    <a:pt x="231210" y="85820"/>
                    <a:pt x="226162" y="88344"/>
                    <a:pt x="210007" y="89859"/>
                  </a:cubicBezTo>
                  <a:cubicBezTo>
                    <a:pt x="204454" y="90363"/>
                    <a:pt x="198901" y="90868"/>
                    <a:pt x="193853" y="91373"/>
                  </a:cubicBezTo>
                  <a:cubicBezTo>
                    <a:pt x="205464" y="97936"/>
                    <a:pt x="209502" y="104498"/>
                    <a:pt x="209502" y="108537"/>
                  </a:cubicBezTo>
                  <a:cubicBezTo>
                    <a:pt x="209502" y="113080"/>
                    <a:pt x="207483" y="116614"/>
                    <a:pt x="202940" y="122167"/>
                  </a:cubicBezTo>
                  <a:cubicBezTo>
                    <a:pt x="196377" y="132264"/>
                    <a:pt x="190824" y="141351"/>
                    <a:pt x="184766" y="149933"/>
                  </a:cubicBezTo>
                  <a:cubicBezTo>
                    <a:pt x="190319" y="148418"/>
                    <a:pt x="195872" y="146399"/>
                    <a:pt x="200920" y="143370"/>
                  </a:cubicBezTo>
                  <a:cubicBezTo>
                    <a:pt x="224647" y="146904"/>
                    <a:pt x="236763" y="159524"/>
                    <a:pt x="236763" y="169116"/>
                  </a:cubicBezTo>
                  <a:cubicBezTo>
                    <a:pt x="236763" y="177193"/>
                    <a:pt x="230200" y="179213"/>
                    <a:pt x="214551" y="180727"/>
                  </a:cubicBezTo>
                  <a:cubicBezTo>
                    <a:pt x="194358" y="182746"/>
                    <a:pt x="174165" y="184766"/>
                    <a:pt x="154476" y="187290"/>
                  </a:cubicBezTo>
                  <a:cubicBezTo>
                    <a:pt x="161039" y="191833"/>
                    <a:pt x="163563" y="195367"/>
                    <a:pt x="163563" y="198901"/>
                  </a:cubicBezTo>
                  <a:cubicBezTo>
                    <a:pt x="163563" y="201425"/>
                    <a:pt x="162554" y="205463"/>
                    <a:pt x="160534" y="210512"/>
                  </a:cubicBezTo>
                  <a:cubicBezTo>
                    <a:pt x="158515" y="215055"/>
                    <a:pt x="158010" y="220103"/>
                    <a:pt x="157505" y="226666"/>
                  </a:cubicBezTo>
                  <a:lnTo>
                    <a:pt x="161039" y="226161"/>
                  </a:lnTo>
                  <a:cubicBezTo>
                    <a:pt x="176689" y="223132"/>
                    <a:pt x="183251" y="221113"/>
                    <a:pt x="192338" y="216065"/>
                  </a:cubicBezTo>
                  <a:cubicBezTo>
                    <a:pt x="214046" y="219599"/>
                    <a:pt x="229695" y="230705"/>
                    <a:pt x="229695" y="239287"/>
                  </a:cubicBezTo>
                  <a:cubicBezTo>
                    <a:pt x="229695" y="247364"/>
                    <a:pt x="225657" y="250898"/>
                    <a:pt x="212026" y="252412"/>
                  </a:cubicBezTo>
                  <a:cubicBezTo>
                    <a:pt x="194358" y="254431"/>
                    <a:pt x="176184" y="256956"/>
                    <a:pt x="157505" y="259985"/>
                  </a:cubicBezTo>
                  <a:lnTo>
                    <a:pt x="157505" y="268062"/>
                  </a:lnTo>
                  <a:cubicBezTo>
                    <a:pt x="165078" y="269576"/>
                    <a:pt x="185776" y="278158"/>
                    <a:pt x="199406" y="287245"/>
                  </a:cubicBezTo>
                  <a:cubicBezTo>
                    <a:pt x="211522" y="296332"/>
                    <a:pt x="217580" y="306428"/>
                    <a:pt x="217580" y="316020"/>
                  </a:cubicBezTo>
                  <a:cubicBezTo>
                    <a:pt x="217580" y="328641"/>
                    <a:pt x="210007" y="334194"/>
                    <a:pt x="200920" y="334194"/>
                  </a:cubicBezTo>
                  <a:cubicBezTo>
                    <a:pt x="191834" y="334194"/>
                    <a:pt x="185271" y="330155"/>
                    <a:pt x="175679" y="314001"/>
                  </a:cubicBezTo>
                  <a:cubicBezTo>
                    <a:pt x="170126" y="305419"/>
                    <a:pt x="164068" y="295322"/>
                    <a:pt x="157505" y="286235"/>
                  </a:cubicBezTo>
                  <a:lnTo>
                    <a:pt x="157000" y="394268"/>
                  </a:lnTo>
                  <a:cubicBezTo>
                    <a:pt x="157000" y="422033"/>
                    <a:pt x="149933" y="432635"/>
                    <a:pt x="137817" y="432635"/>
                  </a:cubicBezTo>
                  <a:cubicBezTo>
                    <a:pt x="124692" y="432635"/>
                    <a:pt x="113586" y="414966"/>
                    <a:pt x="113081" y="385686"/>
                  </a:cubicBezTo>
                  <a:cubicBezTo>
                    <a:pt x="115605" y="377104"/>
                    <a:pt x="116615" y="370036"/>
                    <a:pt x="117624" y="348834"/>
                  </a:cubicBezTo>
                  <a:lnTo>
                    <a:pt x="119643" y="308448"/>
                  </a:lnTo>
                  <a:cubicBezTo>
                    <a:pt x="89859" y="342776"/>
                    <a:pt x="54016" y="367512"/>
                    <a:pt x="13125" y="386191"/>
                  </a:cubicBezTo>
                  <a:cubicBezTo>
                    <a:pt x="11106" y="387201"/>
                    <a:pt x="9087" y="387705"/>
                    <a:pt x="7067" y="387705"/>
                  </a:cubicBezTo>
                  <a:cubicBezTo>
                    <a:pt x="3029" y="387705"/>
                    <a:pt x="0" y="385181"/>
                    <a:pt x="0" y="382152"/>
                  </a:cubicBezTo>
                  <a:cubicBezTo>
                    <a:pt x="0" y="379628"/>
                    <a:pt x="1514" y="377104"/>
                    <a:pt x="5048" y="374580"/>
                  </a:cubicBezTo>
                  <a:cubicBezTo>
                    <a:pt x="39881" y="349843"/>
                    <a:pt x="74714" y="314506"/>
                    <a:pt x="100460" y="269071"/>
                  </a:cubicBezTo>
                  <a:cubicBezTo>
                    <a:pt x="78753" y="273110"/>
                    <a:pt x="58055" y="277149"/>
                    <a:pt x="38367" y="281692"/>
                  </a:cubicBezTo>
                  <a:cubicBezTo>
                    <a:pt x="32309" y="281692"/>
                    <a:pt x="29785" y="280682"/>
                    <a:pt x="24231" y="274120"/>
                  </a:cubicBezTo>
                  <a:cubicBezTo>
                    <a:pt x="14135" y="262004"/>
                    <a:pt x="11106" y="256956"/>
                    <a:pt x="11106" y="253927"/>
                  </a:cubicBezTo>
                  <a:cubicBezTo>
                    <a:pt x="11106" y="251403"/>
                    <a:pt x="12116" y="250393"/>
                    <a:pt x="16659" y="249888"/>
                  </a:cubicBezTo>
                  <a:cubicBezTo>
                    <a:pt x="51997" y="244840"/>
                    <a:pt x="88344" y="238782"/>
                    <a:pt x="119643" y="233734"/>
                  </a:cubicBezTo>
                  <a:lnTo>
                    <a:pt x="119643" y="217074"/>
                  </a:lnTo>
                  <a:cubicBezTo>
                    <a:pt x="119643" y="207483"/>
                    <a:pt x="118634" y="199406"/>
                    <a:pt x="116110" y="192843"/>
                  </a:cubicBezTo>
                  <a:cubicBezTo>
                    <a:pt x="87335" y="196881"/>
                    <a:pt x="59064" y="201930"/>
                    <a:pt x="31299" y="207483"/>
                  </a:cubicBezTo>
                  <a:cubicBezTo>
                    <a:pt x="25746" y="207483"/>
                    <a:pt x="23222" y="206473"/>
                    <a:pt x="20193" y="202939"/>
                  </a:cubicBezTo>
                  <a:cubicBezTo>
                    <a:pt x="7067" y="187795"/>
                    <a:pt x="5048" y="183251"/>
                    <a:pt x="5048" y="180727"/>
                  </a:cubicBezTo>
                  <a:cubicBezTo>
                    <a:pt x="5048" y="177698"/>
                    <a:pt x="6058" y="176688"/>
                    <a:pt x="9592" y="176184"/>
                  </a:cubicBezTo>
                  <a:cubicBezTo>
                    <a:pt x="38871" y="171640"/>
                    <a:pt x="64618" y="168106"/>
                    <a:pt x="87839" y="164573"/>
                  </a:cubicBezTo>
                  <a:cubicBezTo>
                    <a:pt x="82286" y="145389"/>
                    <a:pt x="75724" y="124187"/>
                    <a:pt x="67142" y="108032"/>
                  </a:cubicBezTo>
                  <a:lnTo>
                    <a:pt x="61084" y="109042"/>
                  </a:lnTo>
                  <a:cubicBezTo>
                    <a:pt x="56035" y="109042"/>
                    <a:pt x="51997" y="108032"/>
                    <a:pt x="49473" y="105003"/>
                  </a:cubicBezTo>
                  <a:cubicBezTo>
                    <a:pt x="36347" y="89354"/>
                    <a:pt x="33318" y="85820"/>
                    <a:pt x="33318" y="82286"/>
                  </a:cubicBezTo>
                  <a:cubicBezTo>
                    <a:pt x="33318" y="79257"/>
                    <a:pt x="35842" y="78752"/>
                    <a:pt x="39376" y="78248"/>
                  </a:cubicBezTo>
                  <a:cubicBezTo>
                    <a:pt x="69666" y="74714"/>
                    <a:pt x="96421" y="71685"/>
                    <a:pt x="119643" y="68656"/>
                  </a:cubicBezTo>
                  <a:lnTo>
                    <a:pt x="119139" y="52501"/>
                  </a:lnTo>
                  <a:cubicBezTo>
                    <a:pt x="118634" y="35842"/>
                    <a:pt x="115605" y="22717"/>
                    <a:pt x="111061" y="13125"/>
                  </a:cubicBezTo>
                  <a:cubicBezTo>
                    <a:pt x="110052" y="10601"/>
                    <a:pt x="109547" y="8582"/>
                    <a:pt x="109547" y="6058"/>
                  </a:cubicBezTo>
                  <a:cubicBezTo>
                    <a:pt x="109547" y="2019"/>
                    <a:pt x="111566" y="0"/>
                    <a:pt x="117119" y="0"/>
                  </a:cubicBezTo>
                  <a:close/>
                  <a:moveTo>
                    <a:pt x="165582" y="94402"/>
                  </a:moveTo>
                  <a:cubicBezTo>
                    <a:pt x="143370" y="97431"/>
                    <a:pt x="120148" y="100460"/>
                    <a:pt x="97936" y="103489"/>
                  </a:cubicBezTo>
                  <a:cubicBezTo>
                    <a:pt x="111566" y="109547"/>
                    <a:pt x="114595" y="111566"/>
                    <a:pt x="115605" y="126711"/>
                  </a:cubicBezTo>
                  <a:cubicBezTo>
                    <a:pt x="116615" y="138322"/>
                    <a:pt x="117119" y="149428"/>
                    <a:pt x="118129" y="160029"/>
                  </a:cubicBezTo>
                  <a:lnTo>
                    <a:pt x="152457" y="154981"/>
                  </a:lnTo>
                  <a:cubicBezTo>
                    <a:pt x="157505" y="140341"/>
                    <a:pt x="160534" y="129740"/>
                    <a:pt x="163563" y="115605"/>
                  </a:cubicBezTo>
                  <a:cubicBezTo>
                    <a:pt x="165078" y="107023"/>
                    <a:pt x="165582" y="100460"/>
                    <a:pt x="165582" y="9440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フリーフォーム 88">
              <a:extLst>
                <a:ext uri="{FF2B5EF4-FFF2-40B4-BE49-F238E27FC236}">
                  <a16:creationId xmlns:a16="http://schemas.microsoft.com/office/drawing/2014/main" id="{0A0A8AA6-486A-7544-8AB2-7625FE98CAD7}"/>
                </a:ext>
              </a:extLst>
            </p:cNvPr>
            <p:cNvSpPr/>
            <p:nvPr/>
          </p:nvSpPr>
          <p:spPr>
            <a:xfrm>
              <a:off x="520944" y="3568070"/>
              <a:ext cx="270082" cy="451314"/>
            </a:xfrm>
            <a:custGeom>
              <a:avLst/>
              <a:gdLst/>
              <a:ahLst/>
              <a:cxnLst/>
              <a:rect l="l" t="t" r="r" b="b"/>
              <a:pathLst>
                <a:path w="270082" h="451314">
                  <a:moveTo>
                    <a:pt x="165078" y="0"/>
                  </a:moveTo>
                  <a:cubicBezTo>
                    <a:pt x="171641" y="0"/>
                    <a:pt x="179718" y="2524"/>
                    <a:pt x="197387" y="13631"/>
                  </a:cubicBezTo>
                  <a:cubicBezTo>
                    <a:pt x="211017" y="22213"/>
                    <a:pt x="220104" y="32309"/>
                    <a:pt x="220104" y="39377"/>
                  </a:cubicBezTo>
                  <a:cubicBezTo>
                    <a:pt x="220104" y="43920"/>
                    <a:pt x="218085" y="47959"/>
                    <a:pt x="211017" y="51492"/>
                  </a:cubicBezTo>
                  <a:cubicBezTo>
                    <a:pt x="205969" y="54017"/>
                    <a:pt x="201930" y="56036"/>
                    <a:pt x="197387" y="59065"/>
                  </a:cubicBezTo>
                  <a:cubicBezTo>
                    <a:pt x="168612" y="78248"/>
                    <a:pt x="137818" y="97936"/>
                    <a:pt x="105004" y="111062"/>
                  </a:cubicBezTo>
                  <a:cubicBezTo>
                    <a:pt x="107528" y="115100"/>
                    <a:pt x="108538" y="120149"/>
                    <a:pt x="108538" y="127721"/>
                  </a:cubicBezTo>
                  <a:cubicBezTo>
                    <a:pt x="108538" y="136808"/>
                    <a:pt x="108538" y="145390"/>
                    <a:pt x="108033" y="153972"/>
                  </a:cubicBezTo>
                  <a:cubicBezTo>
                    <a:pt x="137818" y="148924"/>
                    <a:pt x="167602" y="143371"/>
                    <a:pt x="193348" y="138827"/>
                  </a:cubicBezTo>
                  <a:cubicBezTo>
                    <a:pt x="206978" y="136303"/>
                    <a:pt x="214046" y="133779"/>
                    <a:pt x="223133" y="126711"/>
                  </a:cubicBezTo>
                  <a:cubicBezTo>
                    <a:pt x="248879" y="131255"/>
                    <a:pt x="270082" y="143371"/>
                    <a:pt x="270082" y="153467"/>
                  </a:cubicBezTo>
                  <a:cubicBezTo>
                    <a:pt x="270082" y="162049"/>
                    <a:pt x="265538" y="166088"/>
                    <a:pt x="249889" y="167602"/>
                  </a:cubicBezTo>
                  <a:cubicBezTo>
                    <a:pt x="231210" y="169117"/>
                    <a:pt x="211017" y="171641"/>
                    <a:pt x="188300" y="175175"/>
                  </a:cubicBezTo>
                  <a:cubicBezTo>
                    <a:pt x="195872" y="181737"/>
                    <a:pt x="199911" y="188300"/>
                    <a:pt x="199911" y="192843"/>
                  </a:cubicBezTo>
                  <a:cubicBezTo>
                    <a:pt x="199911" y="195872"/>
                    <a:pt x="198901" y="200416"/>
                    <a:pt x="197892" y="207988"/>
                  </a:cubicBezTo>
                  <a:cubicBezTo>
                    <a:pt x="197387" y="211522"/>
                    <a:pt x="196377" y="220609"/>
                    <a:pt x="196377" y="240802"/>
                  </a:cubicBezTo>
                  <a:lnTo>
                    <a:pt x="195368" y="398812"/>
                  </a:lnTo>
                  <a:cubicBezTo>
                    <a:pt x="195368" y="435664"/>
                    <a:pt x="182242" y="451314"/>
                    <a:pt x="172146" y="451314"/>
                  </a:cubicBezTo>
                  <a:cubicBezTo>
                    <a:pt x="161544" y="451314"/>
                    <a:pt x="150943" y="436674"/>
                    <a:pt x="150943" y="399317"/>
                  </a:cubicBezTo>
                  <a:lnTo>
                    <a:pt x="152962" y="212027"/>
                  </a:lnTo>
                  <a:cubicBezTo>
                    <a:pt x="152962" y="197892"/>
                    <a:pt x="152962" y="189815"/>
                    <a:pt x="149933" y="181737"/>
                  </a:cubicBezTo>
                  <a:lnTo>
                    <a:pt x="113081" y="189310"/>
                  </a:lnTo>
                  <a:cubicBezTo>
                    <a:pt x="110557" y="189310"/>
                    <a:pt x="108538" y="188805"/>
                    <a:pt x="106518" y="187795"/>
                  </a:cubicBezTo>
                  <a:cubicBezTo>
                    <a:pt x="99451" y="286741"/>
                    <a:pt x="73200" y="340757"/>
                    <a:pt x="13631" y="383163"/>
                  </a:cubicBezTo>
                  <a:cubicBezTo>
                    <a:pt x="10602" y="385182"/>
                    <a:pt x="8078" y="386192"/>
                    <a:pt x="5553" y="386192"/>
                  </a:cubicBezTo>
                  <a:cubicBezTo>
                    <a:pt x="2524" y="386192"/>
                    <a:pt x="0" y="384172"/>
                    <a:pt x="0" y="381143"/>
                  </a:cubicBezTo>
                  <a:cubicBezTo>
                    <a:pt x="0" y="378619"/>
                    <a:pt x="1515" y="375590"/>
                    <a:pt x="4039" y="372561"/>
                  </a:cubicBezTo>
                  <a:cubicBezTo>
                    <a:pt x="47454" y="320564"/>
                    <a:pt x="63608" y="257966"/>
                    <a:pt x="63608" y="164573"/>
                  </a:cubicBezTo>
                  <a:cubicBezTo>
                    <a:pt x="63608" y="129740"/>
                    <a:pt x="62599" y="120654"/>
                    <a:pt x="58055" y="109043"/>
                  </a:cubicBezTo>
                  <a:cubicBezTo>
                    <a:pt x="55531" y="102480"/>
                    <a:pt x="53007" y="97936"/>
                    <a:pt x="53007" y="95412"/>
                  </a:cubicBezTo>
                  <a:cubicBezTo>
                    <a:pt x="53007" y="91374"/>
                    <a:pt x="55026" y="89354"/>
                    <a:pt x="59570" y="89354"/>
                  </a:cubicBezTo>
                  <a:cubicBezTo>
                    <a:pt x="64113" y="89354"/>
                    <a:pt x="73705" y="91878"/>
                    <a:pt x="88345" y="99451"/>
                  </a:cubicBezTo>
                  <a:cubicBezTo>
                    <a:pt x="113081" y="79763"/>
                    <a:pt x="132264" y="60579"/>
                    <a:pt x="153467" y="32814"/>
                  </a:cubicBezTo>
                  <a:cubicBezTo>
                    <a:pt x="158515" y="26251"/>
                    <a:pt x="159020" y="16155"/>
                    <a:pt x="159020" y="7573"/>
                  </a:cubicBezTo>
                  <a:cubicBezTo>
                    <a:pt x="159020" y="2524"/>
                    <a:pt x="161039" y="0"/>
                    <a:pt x="16507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6728864D-C605-654C-94E9-B8BE94779D92}"/>
              </a:ext>
            </a:extLst>
          </p:cNvPr>
          <p:cNvGrpSpPr/>
          <p:nvPr/>
        </p:nvGrpSpPr>
        <p:grpSpPr>
          <a:xfrm>
            <a:off x="2475904" y="2774303"/>
            <a:ext cx="923165" cy="849390"/>
            <a:chOff x="-682559" y="3564033"/>
            <a:chExt cx="467468" cy="430110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2" name="フリーフォーム 91">
              <a:extLst>
                <a:ext uri="{FF2B5EF4-FFF2-40B4-BE49-F238E27FC236}">
                  <a16:creationId xmlns:a16="http://schemas.microsoft.com/office/drawing/2014/main" id="{CAA29D71-272E-F94E-9D29-7767A41A3446}"/>
                </a:ext>
              </a:extLst>
            </p:cNvPr>
            <p:cNvSpPr/>
            <p:nvPr/>
          </p:nvSpPr>
          <p:spPr>
            <a:xfrm>
              <a:off x="-491735" y="3564033"/>
              <a:ext cx="263519" cy="136807"/>
            </a:xfrm>
            <a:custGeom>
              <a:avLst/>
              <a:gdLst/>
              <a:ahLst/>
              <a:cxnLst/>
              <a:rect l="l" t="t" r="r" b="b"/>
              <a:pathLst>
                <a:path w="263519" h="136807">
                  <a:moveTo>
                    <a:pt x="144885" y="0"/>
                  </a:moveTo>
                  <a:cubicBezTo>
                    <a:pt x="151953" y="0"/>
                    <a:pt x="167097" y="3534"/>
                    <a:pt x="188300" y="14135"/>
                  </a:cubicBezTo>
                  <a:cubicBezTo>
                    <a:pt x="192843" y="16659"/>
                    <a:pt x="195872" y="20193"/>
                    <a:pt x="195872" y="23222"/>
                  </a:cubicBezTo>
                  <a:cubicBezTo>
                    <a:pt x="195872" y="26251"/>
                    <a:pt x="194863" y="29280"/>
                    <a:pt x="191834" y="33823"/>
                  </a:cubicBezTo>
                  <a:cubicBezTo>
                    <a:pt x="187795" y="39881"/>
                    <a:pt x="186785" y="45939"/>
                    <a:pt x="184766" y="54521"/>
                  </a:cubicBezTo>
                  <a:lnTo>
                    <a:pt x="198901" y="53006"/>
                  </a:lnTo>
                  <a:cubicBezTo>
                    <a:pt x="209503" y="51492"/>
                    <a:pt x="216065" y="49473"/>
                    <a:pt x="224142" y="44929"/>
                  </a:cubicBezTo>
                  <a:cubicBezTo>
                    <a:pt x="250393" y="50482"/>
                    <a:pt x="263519" y="61084"/>
                    <a:pt x="263519" y="71180"/>
                  </a:cubicBezTo>
                  <a:cubicBezTo>
                    <a:pt x="263519" y="79762"/>
                    <a:pt x="258975" y="84306"/>
                    <a:pt x="241307" y="85315"/>
                  </a:cubicBezTo>
                  <a:cubicBezTo>
                    <a:pt x="220104" y="86325"/>
                    <a:pt x="198396" y="87334"/>
                    <a:pt x="176689" y="88849"/>
                  </a:cubicBezTo>
                  <a:lnTo>
                    <a:pt x="167602" y="121158"/>
                  </a:lnTo>
                  <a:cubicBezTo>
                    <a:pt x="165583" y="127720"/>
                    <a:pt x="160030" y="131254"/>
                    <a:pt x="154477" y="131254"/>
                  </a:cubicBezTo>
                  <a:cubicBezTo>
                    <a:pt x="148419" y="131254"/>
                    <a:pt x="142361" y="126711"/>
                    <a:pt x="142361" y="119138"/>
                  </a:cubicBezTo>
                  <a:lnTo>
                    <a:pt x="143370" y="91373"/>
                  </a:lnTo>
                  <a:lnTo>
                    <a:pt x="94907" y="96421"/>
                  </a:lnTo>
                  <a:lnTo>
                    <a:pt x="92383" y="126711"/>
                  </a:lnTo>
                  <a:cubicBezTo>
                    <a:pt x="91373" y="132769"/>
                    <a:pt x="84811" y="136807"/>
                    <a:pt x="78753" y="136807"/>
                  </a:cubicBezTo>
                  <a:cubicBezTo>
                    <a:pt x="73200" y="136807"/>
                    <a:pt x="68152" y="133778"/>
                    <a:pt x="67142" y="127216"/>
                  </a:cubicBezTo>
                  <a:lnTo>
                    <a:pt x="62598" y="99955"/>
                  </a:lnTo>
                  <a:cubicBezTo>
                    <a:pt x="49978" y="101470"/>
                    <a:pt x="37357" y="102984"/>
                    <a:pt x="24737" y="105003"/>
                  </a:cubicBezTo>
                  <a:cubicBezTo>
                    <a:pt x="20698" y="105003"/>
                    <a:pt x="17669" y="104499"/>
                    <a:pt x="14135" y="99955"/>
                  </a:cubicBezTo>
                  <a:cubicBezTo>
                    <a:pt x="3029" y="86325"/>
                    <a:pt x="0" y="80267"/>
                    <a:pt x="0" y="76228"/>
                  </a:cubicBezTo>
                  <a:cubicBezTo>
                    <a:pt x="0" y="74714"/>
                    <a:pt x="1010" y="72695"/>
                    <a:pt x="8582" y="72190"/>
                  </a:cubicBezTo>
                  <a:cubicBezTo>
                    <a:pt x="25746" y="70675"/>
                    <a:pt x="41901" y="69161"/>
                    <a:pt x="57045" y="67646"/>
                  </a:cubicBezTo>
                  <a:lnTo>
                    <a:pt x="54016" y="49473"/>
                  </a:lnTo>
                  <a:cubicBezTo>
                    <a:pt x="51997" y="39881"/>
                    <a:pt x="49978" y="33823"/>
                    <a:pt x="45434" y="27765"/>
                  </a:cubicBezTo>
                  <a:cubicBezTo>
                    <a:pt x="42405" y="23222"/>
                    <a:pt x="40386" y="18678"/>
                    <a:pt x="40386" y="15649"/>
                  </a:cubicBezTo>
                  <a:cubicBezTo>
                    <a:pt x="40386" y="11611"/>
                    <a:pt x="43415" y="10096"/>
                    <a:pt x="46949" y="10096"/>
                  </a:cubicBezTo>
                  <a:cubicBezTo>
                    <a:pt x="56036" y="10096"/>
                    <a:pt x="73705" y="13125"/>
                    <a:pt x="83801" y="18678"/>
                  </a:cubicBezTo>
                  <a:cubicBezTo>
                    <a:pt x="92383" y="22717"/>
                    <a:pt x="99451" y="27765"/>
                    <a:pt x="99451" y="33823"/>
                  </a:cubicBezTo>
                  <a:cubicBezTo>
                    <a:pt x="97936" y="42910"/>
                    <a:pt x="97431" y="48463"/>
                    <a:pt x="96927" y="56540"/>
                  </a:cubicBezTo>
                  <a:lnTo>
                    <a:pt x="96422" y="63608"/>
                  </a:lnTo>
                  <a:lnTo>
                    <a:pt x="144380" y="59064"/>
                  </a:lnTo>
                  <a:lnTo>
                    <a:pt x="144380" y="39376"/>
                  </a:lnTo>
                  <a:cubicBezTo>
                    <a:pt x="144380" y="26251"/>
                    <a:pt x="142866" y="20698"/>
                    <a:pt x="140846" y="16154"/>
                  </a:cubicBezTo>
                  <a:cubicBezTo>
                    <a:pt x="138827" y="11611"/>
                    <a:pt x="137313" y="8582"/>
                    <a:pt x="137313" y="5048"/>
                  </a:cubicBezTo>
                  <a:cubicBezTo>
                    <a:pt x="137313" y="2019"/>
                    <a:pt x="140342" y="0"/>
                    <a:pt x="14488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フリーフォーム 87">
              <a:extLst>
                <a:ext uri="{FF2B5EF4-FFF2-40B4-BE49-F238E27FC236}">
                  <a16:creationId xmlns:a16="http://schemas.microsoft.com/office/drawing/2014/main" id="{6399A04D-D72C-A047-8C60-5F8D31182B8E}"/>
                </a:ext>
              </a:extLst>
            </p:cNvPr>
            <p:cNvSpPr/>
            <p:nvPr/>
          </p:nvSpPr>
          <p:spPr>
            <a:xfrm>
              <a:off x="-626523" y="3573120"/>
              <a:ext cx="96421" cy="61083"/>
            </a:xfrm>
            <a:custGeom>
              <a:avLst/>
              <a:gdLst/>
              <a:ahLst/>
              <a:cxnLst/>
              <a:rect l="l" t="t" r="r" b="b"/>
              <a:pathLst>
                <a:path w="96421" h="61083">
                  <a:moveTo>
                    <a:pt x="11611" y="0"/>
                  </a:moveTo>
                  <a:cubicBezTo>
                    <a:pt x="24231" y="504"/>
                    <a:pt x="49473" y="5048"/>
                    <a:pt x="63608" y="10601"/>
                  </a:cubicBezTo>
                  <a:cubicBezTo>
                    <a:pt x="82286" y="18173"/>
                    <a:pt x="96421" y="28775"/>
                    <a:pt x="96421" y="41900"/>
                  </a:cubicBezTo>
                  <a:cubicBezTo>
                    <a:pt x="96421" y="53511"/>
                    <a:pt x="88344" y="61083"/>
                    <a:pt x="76228" y="61083"/>
                  </a:cubicBezTo>
                  <a:cubicBezTo>
                    <a:pt x="66637" y="61083"/>
                    <a:pt x="58560" y="59064"/>
                    <a:pt x="43920" y="48968"/>
                  </a:cubicBezTo>
                  <a:cubicBezTo>
                    <a:pt x="25746" y="36852"/>
                    <a:pt x="10096" y="23726"/>
                    <a:pt x="3029" y="13630"/>
                  </a:cubicBezTo>
                  <a:cubicBezTo>
                    <a:pt x="1010" y="10601"/>
                    <a:pt x="0" y="8582"/>
                    <a:pt x="0" y="6057"/>
                  </a:cubicBezTo>
                  <a:cubicBezTo>
                    <a:pt x="0" y="2524"/>
                    <a:pt x="3534" y="0"/>
                    <a:pt x="1161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フリーフォーム 83">
              <a:extLst>
                <a:ext uri="{FF2B5EF4-FFF2-40B4-BE49-F238E27FC236}">
                  <a16:creationId xmlns:a16="http://schemas.microsoft.com/office/drawing/2014/main" id="{9312BE05-6BE6-A34E-8D2A-A86726714025}"/>
                </a:ext>
              </a:extLst>
            </p:cNvPr>
            <p:cNvSpPr/>
            <p:nvPr/>
          </p:nvSpPr>
          <p:spPr>
            <a:xfrm>
              <a:off x="-682559" y="3645309"/>
              <a:ext cx="186786" cy="59064"/>
            </a:xfrm>
            <a:custGeom>
              <a:avLst/>
              <a:gdLst/>
              <a:ahLst/>
              <a:cxnLst/>
              <a:rect l="l" t="t" r="r" b="b"/>
              <a:pathLst>
                <a:path w="186786" h="59064">
                  <a:moveTo>
                    <a:pt x="147914" y="0"/>
                  </a:moveTo>
                  <a:cubicBezTo>
                    <a:pt x="167602" y="3029"/>
                    <a:pt x="186786" y="11106"/>
                    <a:pt x="186786" y="24736"/>
                  </a:cubicBezTo>
                  <a:cubicBezTo>
                    <a:pt x="186786" y="35337"/>
                    <a:pt x="180728" y="38871"/>
                    <a:pt x="166088" y="40386"/>
                  </a:cubicBezTo>
                  <a:cubicBezTo>
                    <a:pt x="117120" y="45939"/>
                    <a:pt x="69666" y="52501"/>
                    <a:pt x="29280" y="59064"/>
                  </a:cubicBezTo>
                  <a:cubicBezTo>
                    <a:pt x="25242" y="59064"/>
                    <a:pt x="21708" y="57045"/>
                    <a:pt x="17164" y="52501"/>
                  </a:cubicBezTo>
                  <a:cubicBezTo>
                    <a:pt x="9087" y="44424"/>
                    <a:pt x="0" y="32308"/>
                    <a:pt x="0" y="28270"/>
                  </a:cubicBezTo>
                  <a:cubicBezTo>
                    <a:pt x="0" y="25241"/>
                    <a:pt x="3534" y="23726"/>
                    <a:pt x="10602" y="23222"/>
                  </a:cubicBezTo>
                  <a:cubicBezTo>
                    <a:pt x="49473" y="20697"/>
                    <a:pt x="84811" y="15649"/>
                    <a:pt x="110557" y="11611"/>
                  </a:cubicBezTo>
                  <a:cubicBezTo>
                    <a:pt x="131760" y="8077"/>
                    <a:pt x="140342" y="4543"/>
                    <a:pt x="1479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フリーフォーム 82">
              <a:extLst>
                <a:ext uri="{FF2B5EF4-FFF2-40B4-BE49-F238E27FC236}">
                  <a16:creationId xmlns:a16="http://schemas.microsoft.com/office/drawing/2014/main" id="{11FDEE35-2949-0D42-BF28-3DE3EFB27B9C}"/>
                </a:ext>
              </a:extLst>
            </p:cNvPr>
            <p:cNvSpPr/>
            <p:nvPr/>
          </p:nvSpPr>
          <p:spPr>
            <a:xfrm>
              <a:off x="-500317" y="3694278"/>
              <a:ext cx="285226" cy="296837"/>
            </a:xfrm>
            <a:custGeom>
              <a:avLst/>
              <a:gdLst/>
              <a:ahLst/>
              <a:cxnLst/>
              <a:rect l="l" t="t" r="r" b="b"/>
              <a:pathLst>
                <a:path w="285226" h="296837">
                  <a:moveTo>
                    <a:pt x="213541" y="0"/>
                  </a:moveTo>
                  <a:cubicBezTo>
                    <a:pt x="221618" y="3029"/>
                    <a:pt x="230705" y="6562"/>
                    <a:pt x="243326" y="15649"/>
                  </a:cubicBezTo>
                  <a:cubicBezTo>
                    <a:pt x="258975" y="26755"/>
                    <a:pt x="261499" y="30289"/>
                    <a:pt x="261499" y="36347"/>
                  </a:cubicBezTo>
                  <a:cubicBezTo>
                    <a:pt x="261499" y="41900"/>
                    <a:pt x="258975" y="45434"/>
                    <a:pt x="254432" y="50987"/>
                  </a:cubicBezTo>
                  <a:cubicBezTo>
                    <a:pt x="250393" y="55530"/>
                    <a:pt x="249384" y="58559"/>
                    <a:pt x="244840" y="68656"/>
                  </a:cubicBezTo>
                  <a:lnTo>
                    <a:pt x="237268" y="84305"/>
                  </a:lnTo>
                  <a:cubicBezTo>
                    <a:pt x="244335" y="88849"/>
                    <a:pt x="245850" y="93392"/>
                    <a:pt x="245850" y="97936"/>
                  </a:cubicBezTo>
                  <a:cubicBezTo>
                    <a:pt x="245850" y="105508"/>
                    <a:pt x="241306" y="107023"/>
                    <a:pt x="230705" y="107527"/>
                  </a:cubicBezTo>
                  <a:lnTo>
                    <a:pt x="151448" y="112071"/>
                  </a:lnTo>
                  <a:lnTo>
                    <a:pt x="150943" y="141351"/>
                  </a:lnTo>
                  <a:cubicBezTo>
                    <a:pt x="162049" y="140341"/>
                    <a:pt x="172650" y="138826"/>
                    <a:pt x="181737" y="137817"/>
                  </a:cubicBezTo>
                  <a:cubicBezTo>
                    <a:pt x="195872" y="135798"/>
                    <a:pt x="202435" y="134788"/>
                    <a:pt x="208493" y="130244"/>
                  </a:cubicBezTo>
                  <a:cubicBezTo>
                    <a:pt x="231715" y="134788"/>
                    <a:pt x="246355" y="139836"/>
                    <a:pt x="246355" y="154981"/>
                  </a:cubicBezTo>
                  <a:cubicBezTo>
                    <a:pt x="246355" y="163058"/>
                    <a:pt x="240802" y="165582"/>
                    <a:pt x="225152" y="166087"/>
                  </a:cubicBezTo>
                  <a:cubicBezTo>
                    <a:pt x="204454" y="167097"/>
                    <a:pt x="178708" y="168611"/>
                    <a:pt x="150438" y="170630"/>
                  </a:cubicBezTo>
                  <a:lnTo>
                    <a:pt x="149933" y="195872"/>
                  </a:lnTo>
                  <a:cubicBezTo>
                    <a:pt x="161544" y="194862"/>
                    <a:pt x="172145" y="193348"/>
                    <a:pt x="181737" y="192338"/>
                  </a:cubicBezTo>
                  <a:cubicBezTo>
                    <a:pt x="195872" y="190823"/>
                    <a:pt x="201930" y="188299"/>
                    <a:pt x="208493" y="184766"/>
                  </a:cubicBezTo>
                  <a:cubicBezTo>
                    <a:pt x="231715" y="189309"/>
                    <a:pt x="246355" y="194357"/>
                    <a:pt x="246355" y="209502"/>
                  </a:cubicBezTo>
                  <a:cubicBezTo>
                    <a:pt x="246355" y="217579"/>
                    <a:pt x="240802" y="219094"/>
                    <a:pt x="225152" y="220103"/>
                  </a:cubicBezTo>
                  <a:cubicBezTo>
                    <a:pt x="203445" y="221113"/>
                    <a:pt x="176689" y="223132"/>
                    <a:pt x="149428" y="225656"/>
                  </a:cubicBezTo>
                  <a:lnTo>
                    <a:pt x="149428" y="254431"/>
                  </a:lnTo>
                  <a:cubicBezTo>
                    <a:pt x="172650" y="252412"/>
                    <a:pt x="194863" y="250898"/>
                    <a:pt x="215056" y="249888"/>
                  </a:cubicBezTo>
                  <a:cubicBezTo>
                    <a:pt x="230200" y="249383"/>
                    <a:pt x="237773" y="247364"/>
                    <a:pt x="243326" y="243325"/>
                  </a:cubicBezTo>
                  <a:cubicBezTo>
                    <a:pt x="276644" y="251402"/>
                    <a:pt x="285226" y="260489"/>
                    <a:pt x="285226" y="273110"/>
                  </a:cubicBezTo>
                  <a:cubicBezTo>
                    <a:pt x="285226" y="280178"/>
                    <a:pt x="281188" y="285226"/>
                    <a:pt x="269072" y="285226"/>
                  </a:cubicBezTo>
                  <a:cubicBezTo>
                    <a:pt x="250393" y="284216"/>
                    <a:pt x="230200" y="283206"/>
                    <a:pt x="207988" y="283206"/>
                  </a:cubicBezTo>
                  <a:cubicBezTo>
                    <a:pt x="170631" y="283206"/>
                    <a:pt x="93393" y="287750"/>
                    <a:pt x="25241" y="296837"/>
                  </a:cubicBezTo>
                  <a:cubicBezTo>
                    <a:pt x="19183" y="296837"/>
                    <a:pt x="16659" y="295827"/>
                    <a:pt x="11106" y="289264"/>
                  </a:cubicBezTo>
                  <a:cubicBezTo>
                    <a:pt x="2019" y="277149"/>
                    <a:pt x="0" y="273110"/>
                    <a:pt x="0" y="270586"/>
                  </a:cubicBezTo>
                  <a:cubicBezTo>
                    <a:pt x="0" y="267052"/>
                    <a:pt x="2019" y="266547"/>
                    <a:pt x="7573" y="266042"/>
                  </a:cubicBezTo>
                  <a:cubicBezTo>
                    <a:pt x="41901" y="263518"/>
                    <a:pt x="76734" y="260489"/>
                    <a:pt x="110557" y="257460"/>
                  </a:cubicBezTo>
                  <a:lnTo>
                    <a:pt x="110557" y="229190"/>
                  </a:lnTo>
                  <a:cubicBezTo>
                    <a:pt x="90869" y="230705"/>
                    <a:pt x="72190" y="232724"/>
                    <a:pt x="57045" y="234743"/>
                  </a:cubicBezTo>
                  <a:cubicBezTo>
                    <a:pt x="51492" y="234743"/>
                    <a:pt x="47454" y="232219"/>
                    <a:pt x="42405" y="225656"/>
                  </a:cubicBezTo>
                  <a:cubicBezTo>
                    <a:pt x="33823" y="214550"/>
                    <a:pt x="32814" y="211521"/>
                    <a:pt x="32814" y="208997"/>
                  </a:cubicBezTo>
                  <a:cubicBezTo>
                    <a:pt x="32814" y="205968"/>
                    <a:pt x="34833" y="205463"/>
                    <a:pt x="39881" y="204959"/>
                  </a:cubicBezTo>
                  <a:cubicBezTo>
                    <a:pt x="66132" y="203444"/>
                    <a:pt x="89859" y="201425"/>
                    <a:pt x="110557" y="199405"/>
                  </a:cubicBezTo>
                  <a:lnTo>
                    <a:pt x="110052" y="174164"/>
                  </a:lnTo>
                  <a:cubicBezTo>
                    <a:pt x="90364" y="176184"/>
                    <a:pt x="70171" y="178203"/>
                    <a:pt x="50483" y="180222"/>
                  </a:cubicBezTo>
                  <a:cubicBezTo>
                    <a:pt x="47454" y="180222"/>
                    <a:pt x="41901" y="176184"/>
                    <a:pt x="36852" y="169116"/>
                  </a:cubicBezTo>
                  <a:cubicBezTo>
                    <a:pt x="29785" y="159524"/>
                    <a:pt x="28775" y="157000"/>
                    <a:pt x="28775" y="154476"/>
                  </a:cubicBezTo>
                  <a:cubicBezTo>
                    <a:pt x="28775" y="151447"/>
                    <a:pt x="30794" y="150942"/>
                    <a:pt x="35843" y="150437"/>
                  </a:cubicBezTo>
                  <a:cubicBezTo>
                    <a:pt x="61589" y="148923"/>
                    <a:pt x="86830" y="146904"/>
                    <a:pt x="110052" y="144884"/>
                  </a:cubicBezTo>
                  <a:lnTo>
                    <a:pt x="110052" y="115605"/>
                  </a:lnTo>
                  <a:lnTo>
                    <a:pt x="67647" y="120148"/>
                  </a:lnTo>
                  <a:cubicBezTo>
                    <a:pt x="65627" y="125701"/>
                    <a:pt x="60074" y="130749"/>
                    <a:pt x="51492" y="130749"/>
                  </a:cubicBezTo>
                  <a:cubicBezTo>
                    <a:pt x="38872" y="130749"/>
                    <a:pt x="31804" y="122672"/>
                    <a:pt x="29280" y="107527"/>
                  </a:cubicBezTo>
                  <a:cubicBezTo>
                    <a:pt x="28270" y="96421"/>
                    <a:pt x="27261" y="85315"/>
                    <a:pt x="25241" y="73704"/>
                  </a:cubicBezTo>
                  <a:cubicBezTo>
                    <a:pt x="22212" y="57045"/>
                    <a:pt x="16659" y="40890"/>
                    <a:pt x="12621" y="31804"/>
                  </a:cubicBezTo>
                  <a:cubicBezTo>
                    <a:pt x="10601" y="27765"/>
                    <a:pt x="9087" y="25241"/>
                    <a:pt x="9087" y="22212"/>
                  </a:cubicBezTo>
                  <a:cubicBezTo>
                    <a:pt x="9087" y="18678"/>
                    <a:pt x="11611" y="17164"/>
                    <a:pt x="15650" y="17164"/>
                  </a:cubicBezTo>
                  <a:cubicBezTo>
                    <a:pt x="22717" y="17164"/>
                    <a:pt x="31299" y="18678"/>
                    <a:pt x="40386" y="21707"/>
                  </a:cubicBezTo>
                  <a:cubicBezTo>
                    <a:pt x="104499" y="15144"/>
                    <a:pt x="152457" y="11106"/>
                    <a:pt x="188300" y="8077"/>
                  </a:cubicBezTo>
                  <a:cubicBezTo>
                    <a:pt x="198396" y="7067"/>
                    <a:pt x="206474" y="4543"/>
                    <a:pt x="213541" y="0"/>
                  </a:cubicBezTo>
                  <a:close/>
                  <a:moveTo>
                    <a:pt x="206978" y="36347"/>
                  </a:moveTo>
                  <a:lnTo>
                    <a:pt x="152962" y="39376"/>
                  </a:lnTo>
                  <a:lnTo>
                    <a:pt x="151952" y="83296"/>
                  </a:lnTo>
                  <a:lnTo>
                    <a:pt x="200416" y="79257"/>
                  </a:lnTo>
                  <a:cubicBezTo>
                    <a:pt x="203445" y="65122"/>
                    <a:pt x="205464" y="52501"/>
                    <a:pt x="206978" y="36347"/>
                  </a:cubicBezTo>
                  <a:close/>
                  <a:moveTo>
                    <a:pt x="108033" y="43415"/>
                  </a:moveTo>
                  <a:lnTo>
                    <a:pt x="60074" y="48968"/>
                  </a:lnTo>
                  <a:lnTo>
                    <a:pt x="65627" y="91878"/>
                  </a:lnTo>
                  <a:lnTo>
                    <a:pt x="110052" y="87334"/>
                  </a:lnTo>
                  <a:lnTo>
                    <a:pt x="108033" y="4341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フリーフォーム 81">
              <a:extLst>
                <a:ext uri="{FF2B5EF4-FFF2-40B4-BE49-F238E27FC236}">
                  <a16:creationId xmlns:a16="http://schemas.microsoft.com/office/drawing/2014/main" id="{FA0C7068-EF73-7C45-A566-185E6DEE4980}"/>
                </a:ext>
              </a:extLst>
            </p:cNvPr>
            <p:cNvSpPr/>
            <p:nvPr/>
          </p:nvSpPr>
          <p:spPr>
            <a:xfrm>
              <a:off x="-654289" y="3720023"/>
              <a:ext cx="127216" cy="47958"/>
            </a:xfrm>
            <a:custGeom>
              <a:avLst/>
              <a:gdLst/>
              <a:ahLst/>
              <a:cxnLst/>
              <a:rect l="l" t="t" r="r" b="b"/>
              <a:pathLst>
                <a:path w="127216" h="47958">
                  <a:moveTo>
                    <a:pt x="91374" y="0"/>
                  </a:moveTo>
                  <a:cubicBezTo>
                    <a:pt x="108033" y="0"/>
                    <a:pt x="127216" y="11611"/>
                    <a:pt x="127216" y="23222"/>
                  </a:cubicBezTo>
                  <a:cubicBezTo>
                    <a:pt x="127216" y="30289"/>
                    <a:pt x="123178" y="32813"/>
                    <a:pt x="113081" y="34328"/>
                  </a:cubicBezTo>
                  <a:cubicBezTo>
                    <a:pt x="83801" y="37862"/>
                    <a:pt x="56036" y="42910"/>
                    <a:pt x="27766" y="47958"/>
                  </a:cubicBezTo>
                  <a:cubicBezTo>
                    <a:pt x="22718" y="47958"/>
                    <a:pt x="20194" y="46948"/>
                    <a:pt x="17165" y="43919"/>
                  </a:cubicBezTo>
                  <a:cubicBezTo>
                    <a:pt x="6058" y="32813"/>
                    <a:pt x="0" y="25241"/>
                    <a:pt x="0" y="21707"/>
                  </a:cubicBezTo>
                  <a:cubicBezTo>
                    <a:pt x="0" y="18678"/>
                    <a:pt x="2525" y="17669"/>
                    <a:pt x="7068" y="17164"/>
                  </a:cubicBezTo>
                  <a:cubicBezTo>
                    <a:pt x="40387" y="13125"/>
                    <a:pt x="57551" y="10601"/>
                    <a:pt x="76734" y="6562"/>
                  </a:cubicBezTo>
                  <a:cubicBezTo>
                    <a:pt x="84306" y="5048"/>
                    <a:pt x="87335" y="3533"/>
                    <a:pt x="9137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フリーフォーム 78">
              <a:extLst>
                <a:ext uri="{FF2B5EF4-FFF2-40B4-BE49-F238E27FC236}">
                  <a16:creationId xmlns:a16="http://schemas.microsoft.com/office/drawing/2014/main" id="{6F8E169A-57C0-3A46-81B9-304803D4B5A6}"/>
                </a:ext>
              </a:extLst>
            </p:cNvPr>
            <p:cNvSpPr/>
            <p:nvPr/>
          </p:nvSpPr>
          <p:spPr>
            <a:xfrm>
              <a:off x="-649745" y="3785146"/>
              <a:ext cx="124692" cy="46949"/>
            </a:xfrm>
            <a:custGeom>
              <a:avLst/>
              <a:gdLst/>
              <a:ahLst/>
              <a:cxnLst/>
              <a:rect l="l" t="t" r="r" b="b"/>
              <a:pathLst>
                <a:path w="124692" h="46949">
                  <a:moveTo>
                    <a:pt x="88344" y="0"/>
                  </a:moveTo>
                  <a:cubicBezTo>
                    <a:pt x="106013" y="0"/>
                    <a:pt x="124692" y="12621"/>
                    <a:pt x="124692" y="23727"/>
                  </a:cubicBezTo>
                  <a:cubicBezTo>
                    <a:pt x="124692" y="30794"/>
                    <a:pt x="120653" y="33319"/>
                    <a:pt x="110557" y="34833"/>
                  </a:cubicBezTo>
                  <a:cubicBezTo>
                    <a:pt x="84811" y="37862"/>
                    <a:pt x="53511" y="42405"/>
                    <a:pt x="27765" y="46949"/>
                  </a:cubicBezTo>
                  <a:cubicBezTo>
                    <a:pt x="23222" y="46949"/>
                    <a:pt x="20698" y="46444"/>
                    <a:pt x="16659" y="42405"/>
                  </a:cubicBezTo>
                  <a:cubicBezTo>
                    <a:pt x="5553" y="31804"/>
                    <a:pt x="0" y="23727"/>
                    <a:pt x="0" y="20698"/>
                  </a:cubicBezTo>
                  <a:cubicBezTo>
                    <a:pt x="0" y="18174"/>
                    <a:pt x="2524" y="16659"/>
                    <a:pt x="7067" y="16155"/>
                  </a:cubicBezTo>
                  <a:cubicBezTo>
                    <a:pt x="38367" y="12621"/>
                    <a:pt x="52502" y="10601"/>
                    <a:pt x="73704" y="6563"/>
                  </a:cubicBezTo>
                  <a:cubicBezTo>
                    <a:pt x="81277" y="5553"/>
                    <a:pt x="84306" y="3534"/>
                    <a:pt x="8834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フリーフォーム 77">
              <a:extLst>
                <a:ext uri="{FF2B5EF4-FFF2-40B4-BE49-F238E27FC236}">
                  <a16:creationId xmlns:a16="http://schemas.microsoft.com/office/drawing/2014/main" id="{88E70578-8021-4743-8955-BF8C62CA01A0}"/>
                </a:ext>
              </a:extLst>
            </p:cNvPr>
            <p:cNvSpPr/>
            <p:nvPr/>
          </p:nvSpPr>
          <p:spPr>
            <a:xfrm>
              <a:off x="-663375" y="3847743"/>
              <a:ext cx="162553" cy="146400"/>
            </a:xfrm>
            <a:custGeom>
              <a:avLst/>
              <a:gdLst/>
              <a:ahLst/>
              <a:cxnLst/>
              <a:rect l="l" t="t" r="r" b="b"/>
              <a:pathLst>
                <a:path w="162553" h="146400">
                  <a:moveTo>
                    <a:pt x="119643" y="0"/>
                  </a:moveTo>
                  <a:cubicBezTo>
                    <a:pt x="129235" y="2020"/>
                    <a:pt x="138322" y="7068"/>
                    <a:pt x="147409" y="13631"/>
                  </a:cubicBezTo>
                  <a:cubicBezTo>
                    <a:pt x="158515" y="21708"/>
                    <a:pt x="162553" y="27766"/>
                    <a:pt x="162553" y="32309"/>
                  </a:cubicBezTo>
                  <a:cubicBezTo>
                    <a:pt x="162553" y="36853"/>
                    <a:pt x="161039" y="39882"/>
                    <a:pt x="154476" y="45435"/>
                  </a:cubicBezTo>
                  <a:cubicBezTo>
                    <a:pt x="151447" y="47959"/>
                    <a:pt x="148923" y="53007"/>
                    <a:pt x="146904" y="60579"/>
                  </a:cubicBezTo>
                  <a:lnTo>
                    <a:pt x="135798" y="94403"/>
                  </a:lnTo>
                  <a:cubicBezTo>
                    <a:pt x="142360" y="98441"/>
                    <a:pt x="146904" y="103994"/>
                    <a:pt x="146904" y="109547"/>
                  </a:cubicBezTo>
                  <a:cubicBezTo>
                    <a:pt x="146904" y="116615"/>
                    <a:pt x="141855" y="119644"/>
                    <a:pt x="128225" y="120654"/>
                  </a:cubicBezTo>
                  <a:cubicBezTo>
                    <a:pt x="106013" y="122168"/>
                    <a:pt x="84305" y="124692"/>
                    <a:pt x="62093" y="127721"/>
                  </a:cubicBezTo>
                  <a:cubicBezTo>
                    <a:pt x="61588" y="139837"/>
                    <a:pt x="56035" y="146400"/>
                    <a:pt x="46948" y="146400"/>
                  </a:cubicBezTo>
                  <a:cubicBezTo>
                    <a:pt x="36347" y="146400"/>
                    <a:pt x="25241" y="134789"/>
                    <a:pt x="21707" y="114596"/>
                  </a:cubicBezTo>
                  <a:cubicBezTo>
                    <a:pt x="22212" y="112576"/>
                    <a:pt x="22212" y="111062"/>
                    <a:pt x="22212" y="108538"/>
                  </a:cubicBezTo>
                  <a:cubicBezTo>
                    <a:pt x="22212" y="102985"/>
                    <a:pt x="21202" y="94403"/>
                    <a:pt x="18173" y="76229"/>
                  </a:cubicBezTo>
                  <a:cubicBezTo>
                    <a:pt x="13630" y="46444"/>
                    <a:pt x="9086" y="34833"/>
                    <a:pt x="2524" y="24737"/>
                  </a:cubicBezTo>
                  <a:cubicBezTo>
                    <a:pt x="1009" y="21708"/>
                    <a:pt x="0" y="19184"/>
                    <a:pt x="0" y="17164"/>
                  </a:cubicBezTo>
                  <a:cubicBezTo>
                    <a:pt x="0" y="13126"/>
                    <a:pt x="2524" y="11611"/>
                    <a:pt x="6562" y="11611"/>
                  </a:cubicBezTo>
                  <a:cubicBezTo>
                    <a:pt x="12115" y="11611"/>
                    <a:pt x="20697" y="12621"/>
                    <a:pt x="37357" y="19184"/>
                  </a:cubicBezTo>
                  <a:cubicBezTo>
                    <a:pt x="62598" y="14640"/>
                    <a:pt x="81276" y="11611"/>
                    <a:pt x="94402" y="9592"/>
                  </a:cubicBezTo>
                  <a:cubicBezTo>
                    <a:pt x="107023" y="7573"/>
                    <a:pt x="112576" y="6058"/>
                    <a:pt x="119643" y="0"/>
                  </a:cubicBezTo>
                  <a:close/>
                  <a:moveTo>
                    <a:pt x="108032" y="36853"/>
                  </a:moveTo>
                  <a:cubicBezTo>
                    <a:pt x="89858" y="39377"/>
                    <a:pt x="72190" y="41901"/>
                    <a:pt x="51997" y="45435"/>
                  </a:cubicBezTo>
                  <a:lnTo>
                    <a:pt x="59064" y="99451"/>
                  </a:lnTo>
                  <a:cubicBezTo>
                    <a:pt x="72694" y="97432"/>
                    <a:pt x="86830" y="95917"/>
                    <a:pt x="100460" y="93393"/>
                  </a:cubicBezTo>
                  <a:lnTo>
                    <a:pt x="108032" y="3685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13198CA9-B591-E14E-B341-EF6DAB632DB4}"/>
              </a:ext>
            </a:extLst>
          </p:cNvPr>
          <p:cNvGrpSpPr/>
          <p:nvPr/>
        </p:nvGrpSpPr>
        <p:grpSpPr>
          <a:xfrm>
            <a:off x="2940160" y="3714417"/>
            <a:ext cx="432635" cy="458885"/>
            <a:chOff x="-173190" y="3555451"/>
            <a:chExt cx="432635" cy="458885"/>
          </a:xfrm>
          <a:gradFill>
            <a:gsLst>
              <a:gs pos="0">
                <a:srgbClr val="DFAD3F"/>
              </a:gs>
              <a:gs pos="47000">
                <a:srgbClr val="FFBD35"/>
              </a:gs>
              <a:gs pos="100000">
                <a:srgbClr val="BE9C48"/>
              </a:gs>
            </a:gsLst>
            <a:lin ang="5400000" scaled="1"/>
          </a:gradFill>
        </p:grpSpPr>
        <p:sp>
          <p:nvSpPr>
            <p:cNvPr id="94" name="フリーフォーム 93">
              <a:extLst>
                <a:ext uri="{FF2B5EF4-FFF2-40B4-BE49-F238E27FC236}">
                  <a16:creationId xmlns:a16="http://schemas.microsoft.com/office/drawing/2014/main" id="{147CFFEE-EFE8-D842-A921-CDCA56FF788C}"/>
                </a:ext>
              </a:extLst>
            </p:cNvPr>
            <p:cNvSpPr/>
            <p:nvPr/>
          </p:nvSpPr>
          <p:spPr>
            <a:xfrm>
              <a:off x="-173190" y="3555451"/>
              <a:ext cx="242316" cy="202939"/>
            </a:xfrm>
            <a:custGeom>
              <a:avLst/>
              <a:gdLst/>
              <a:ahLst/>
              <a:cxnLst/>
              <a:rect l="l" t="t" r="r" b="b"/>
              <a:pathLst>
                <a:path w="242316" h="202939">
                  <a:moveTo>
                    <a:pt x="119643" y="0"/>
                  </a:moveTo>
                  <a:cubicBezTo>
                    <a:pt x="126711" y="0"/>
                    <a:pt x="144884" y="6058"/>
                    <a:pt x="159020" y="15144"/>
                  </a:cubicBezTo>
                  <a:cubicBezTo>
                    <a:pt x="165078" y="19183"/>
                    <a:pt x="167602" y="23222"/>
                    <a:pt x="167602" y="27260"/>
                  </a:cubicBezTo>
                  <a:cubicBezTo>
                    <a:pt x="167602" y="31299"/>
                    <a:pt x="164573" y="36852"/>
                    <a:pt x="160534" y="41900"/>
                  </a:cubicBezTo>
                  <a:cubicBezTo>
                    <a:pt x="159525" y="44929"/>
                    <a:pt x="158010" y="47958"/>
                    <a:pt x="156495" y="50987"/>
                  </a:cubicBezTo>
                  <a:lnTo>
                    <a:pt x="171135" y="49473"/>
                  </a:lnTo>
                  <a:cubicBezTo>
                    <a:pt x="180727" y="48463"/>
                    <a:pt x="191328" y="45434"/>
                    <a:pt x="197891" y="40891"/>
                  </a:cubicBezTo>
                  <a:cubicBezTo>
                    <a:pt x="204454" y="42405"/>
                    <a:pt x="212531" y="45434"/>
                    <a:pt x="224647" y="54016"/>
                  </a:cubicBezTo>
                  <a:cubicBezTo>
                    <a:pt x="237772" y="63608"/>
                    <a:pt x="242316" y="69666"/>
                    <a:pt x="242316" y="74714"/>
                  </a:cubicBezTo>
                  <a:cubicBezTo>
                    <a:pt x="242316" y="78248"/>
                    <a:pt x="241306" y="81781"/>
                    <a:pt x="236763" y="87334"/>
                  </a:cubicBezTo>
                  <a:cubicBezTo>
                    <a:pt x="232219" y="92888"/>
                    <a:pt x="230200" y="96926"/>
                    <a:pt x="228181" y="101974"/>
                  </a:cubicBezTo>
                  <a:cubicBezTo>
                    <a:pt x="218589" y="127216"/>
                    <a:pt x="207988" y="148923"/>
                    <a:pt x="195367" y="167097"/>
                  </a:cubicBezTo>
                  <a:cubicBezTo>
                    <a:pt x="189309" y="175679"/>
                    <a:pt x="180727" y="180222"/>
                    <a:pt x="174669" y="180222"/>
                  </a:cubicBezTo>
                  <a:cubicBezTo>
                    <a:pt x="171135" y="180222"/>
                    <a:pt x="164573" y="177698"/>
                    <a:pt x="160534" y="173660"/>
                  </a:cubicBezTo>
                  <a:cubicBezTo>
                    <a:pt x="149933" y="164068"/>
                    <a:pt x="138322" y="148923"/>
                    <a:pt x="131254" y="138322"/>
                  </a:cubicBezTo>
                  <a:cubicBezTo>
                    <a:pt x="129740" y="135798"/>
                    <a:pt x="128730" y="133778"/>
                    <a:pt x="128730" y="132264"/>
                  </a:cubicBezTo>
                  <a:cubicBezTo>
                    <a:pt x="128730" y="129235"/>
                    <a:pt x="130749" y="127720"/>
                    <a:pt x="134283" y="127720"/>
                  </a:cubicBezTo>
                  <a:lnTo>
                    <a:pt x="136807" y="128225"/>
                  </a:lnTo>
                  <a:cubicBezTo>
                    <a:pt x="146399" y="130245"/>
                    <a:pt x="164068" y="133778"/>
                    <a:pt x="167097" y="133778"/>
                  </a:cubicBezTo>
                  <a:cubicBezTo>
                    <a:pt x="170126" y="133778"/>
                    <a:pt x="172145" y="132264"/>
                    <a:pt x="174164" y="128730"/>
                  </a:cubicBezTo>
                  <a:cubicBezTo>
                    <a:pt x="182242" y="115100"/>
                    <a:pt x="189309" y="94402"/>
                    <a:pt x="193348" y="76733"/>
                  </a:cubicBezTo>
                  <a:cubicBezTo>
                    <a:pt x="176184" y="78248"/>
                    <a:pt x="159020" y="79762"/>
                    <a:pt x="141856" y="82286"/>
                  </a:cubicBezTo>
                  <a:cubicBezTo>
                    <a:pt x="113585" y="135798"/>
                    <a:pt x="73704" y="177698"/>
                    <a:pt x="12116" y="201930"/>
                  </a:cubicBezTo>
                  <a:cubicBezTo>
                    <a:pt x="9591" y="202939"/>
                    <a:pt x="8077" y="202939"/>
                    <a:pt x="6562" y="202939"/>
                  </a:cubicBezTo>
                  <a:cubicBezTo>
                    <a:pt x="3029" y="202939"/>
                    <a:pt x="0" y="200920"/>
                    <a:pt x="0" y="197386"/>
                  </a:cubicBezTo>
                  <a:cubicBezTo>
                    <a:pt x="0" y="195367"/>
                    <a:pt x="1514" y="192843"/>
                    <a:pt x="5048" y="190319"/>
                  </a:cubicBezTo>
                  <a:cubicBezTo>
                    <a:pt x="40386" y="165582"/>
                    <a:pt x="73199" y="128730"/>
                    <a:pt x="93897" y="88849"/>
                  </a:cubicBezTo>
                  <a:cubicBezTo>
                    <a:pt x="79257" y="90868"/>
                    <a:pt x="65122" y="93392"/>
                    <a:pt x="50987" y="95916"/>
                  </a:cubicBezTo>
                  <a:cubicBezTo>
                    <a:pt x="46444" y="95916"/>
                    <a:pt x="43415" y="95412"/>
                    <a:pt x="38871" y="89859"/>
                  </a:cubicBezTo>
                  <a:cubicBezTo>
                    <a:pt x="26756" y="75723"/>
                    <a:pt x="24736" y="72190"/>
                    <a:pt x="24736" y="69161"/>
                  </a:cubicBezTo>
                  <a:cubicBezTo>
                    <a:pt x="24736" y="66637"/>
                    <a:pt x="27765" y="65627"/>
                    <a:pt x="34328" y="65122"/>
                  </a:cubicBezTo>
                  <a:cubicBezTo>
                    <a:pt x="58559" y="62598"/>
                    <a:pt x="83801" y="60074"/>
                    <a:pt x="108032" y="57045"/>
                  </a:cubicBezTo>
                  <a:cubicBezTo>
                    <a:pt x="110052" y="50482"/>
                    <a:pt x="112071" y="43919"/>
                    <a:pt x="113585" y="37357"/>
                  </a:cubicBezTo>
                  <a:cubicBezTo>
                    <a:pt x="115100" y="31804"/>
                    <a:pt x="115605" y="26251"/>
                    <a:pt x="115605" y="20193"/>
                  </a:cubicBezTo>
                  <a:cubicBezTo>
                    <a:pt x="115605" y="16154"/>
                    <a:pt x="115605" y="11106"/>
                    <a:pt x="114595" y="6058"/>
                  </a:cubicBezTo>
                  <a:cubicBezTo>
                    <a:pt x="114595" y="1514"/>
                    <a:pt x="116109" y="0"/>
                    <a:pt x="11964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フリーフォーム 85">
              <a:extLst>
                <a:ext uri="{FF2B5EF4-FFF2-40B4-BE49-F238E27FC236}">
                  <a16:creationId xmlns:a16="http://schemas.microsoft.com/office/drawing/2014/main" id="{2F160CB5-799E-2E42-BF5A-E5EB8CC62A96}"/>
                </a:ext>
              </a:extLst>
            </p:cNvPr>
            <p:cNvSpPr/>
            <p:nvPr/>
          </p:nvSpPr>
          <p:spPr>
            <a:xfrm>
              <a:off x="73164" y="3585234"/>
              <a:ext cx="186281" cy="135798"/>
            </a:xfrm>
            <a:custGeom>
              <a:avLst/>
              <a:gdLst/>
              <a:ahLst/>
              <a:cxnLst/>
              <a:rect l="l" t="t" r="r" b="b"/>
              <a:pathLst>
                <a:path w="186281" h="135798">
                  <a:moveTo>
                    <a:pt x="143876" y="0"/>
                  </a:moveTo>
                  <a:cubicBezTo>
                    <a:pt x="153972" y="3534"/>
                    <a:pt x="163059" y="8078"/>
                    <a:pt x="173660" y="16155"/>
                  </a:cubicBezTo>
                  <a:cubicBezTo>
                    <a:pt x="183252" y="23727"/>
                    <a:pt x="186281" y="28775"/>
                    <a:pt x="186281" y="32309"/>
                  </a:cubicBezTo>
                  <a:cubicBezTo>
                    <a:pt x="186281" y="35338"/>
                    <a:pt x="184262" y="39377"/>
                    <a:pt x="181738" y="41901"/>
                  </a:cubicBezTo>
                  <a:cubicBezTo>
                    <a:pt x="177194" y="46444"/>
                    <a:pt x="175175" y="49473"/>
                    <a:pt x="174165" y="52502"/>
                  </a:cubicBezTo>
                  <a:cubicBezTo>
                    <a:pt x="170126" y="64113"/>
                    <a:pt x="165583" y="76734"/>
                    <a:pt x="161040" y="88345"/>
                  </a:cubicBezTo>
                  <a:cubicBezTo>
                    <a:pt x="168107" y="92383"/>
                    <a:pt x="172651" y="97432"/>
                    <a:pt x="172651" y="103490"/>
                  </a:cubicBezTo>
                  <a:cubicBezTo>
                    <a:pt x="172651" y="112072"/>
                    <a:pt x="166088" y="115605"/>
                    <a:pt x="149933" y="115605"/>
                  </a:cubicBezTo>
                  <a:cubicBezTo>
                    <a:pt x="121158" y="116110"/>
                    <a:pt x="89859" y="118129"/>
                    <a:pt x="55026" y="122168"/>
                  </a:cubicBezTo>
                  <a:cubicBezTo>
                    <a:pt x="52502" y="130750"/>
                    <a:pt x="45435" y="135798"/>
                    <a:pt x="38367" y="135798"/>
                  </a:cubicBezTo>
                  <a:cubicBezTo>
                    <a:pt x="29280" y="135798"/>
                    <a:pt x="20698" y="128731"/>
                    <a:pt x="15650" y="106014"/>
                  </a:cubicBezTo>
                  <a:cubicBezTo>
                    <a:pt x="15650" y="86325"/>
                    <a:pt x="15145" y="82792"/>
                    <a:pt x="12621" y="62599"/>
                  </a:cubicBezTo>
                  <a:cubicBezTo>
                    <a:pt x="9087" y="35843"/>
                    <a:pt x="5049" y="24737"/>
                    <a:pt x="2020" y="18174"/>
                  </a:cubicBezTo>
                  <a:cubicBezTo>
                    <a:pt x="1010" y="15650"/>
                    <a:pt x="0" y="13126"/>
                    <a:pt x="0" y="10097"/>
                  </a:cubicBezTo>
                  <a:cubicBezTo>
                    <a:pt x="505" y="6563"/>
                    <a:pt x="3534" y="5049"/>
                    <a:pt x="7573" y="5049"/>
                  </a:cubicBezTo>
                  <a:cubicBezTo>
                    <a:pt x="14135" y="5049"/>
                    <a:pt x="28271" y="9592"/>
                    <a:pt x="42406" y="17164"/>
                  </a:cubicBezTo>
                  <a:cubicBezTo>
                    <a:pt x="70676" y="13631"/>
                    <a:pt x="95917" y="10602"/>
                    <a:pt x="119139" y="8582"/>
                  </a:cubicBezTo>
                  <a:cubicBezTo>
                    <a:pt x="130750" y="7573"/>
                    <a:pt x="136303" y="5049"/>
                    <a:pt x="143876" y="0"/>
                  </a:cubicBezTo>
                  <a:close/>
                  <a:moveTo>
                    <a:pt x="132265" y="37357"/>
                  </a:moveTo>
                  <a:cubicBezTo>
                    <a:pt x="104499" y="38367"/>
                    <a:pt x="78753" y="41396"/>
                    <a:pt x="48968" y="45435"/>
                  </a:cubicBezTo>
                  <a:lnTo>
                    <a:pt x="53512" y="93393"/>
                  </a:lnTo>
                  <a:cubicBezTo>
                    <a:pt x="76734" y="90869"/>
                    <a:pt x="99451" y="88345"/>
                    <a:pt x="122673" y="86830"/>
                  </a:cubicBezTo>
                  <a:cubicBezTo>
                    <a:pt x="127216" y="69666"/>
                    <a:pt x="130750" y="51493"/>
                    <a:pt x="132265" y="3735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フリーフォーム 80">
              <a:extLst>
                <a:ext uri="{FF2B5EF4-FFF2-40B4-BE49-F238E27FC236}">
                  <a16:creationId xmlns:a16="http://schemas.microsoft.com/office/drawing/2014/main" id="{92936738-01AC-F746-86BA-D172620FA3B1}"/>
                </a:ext>
              </a:extLst>
            </p:cNvPr>
            <p:cNvSpPr/>
            <p:nvPr/>
          </p:nvSpPr>
          <p:spPr>
            <a:xfrm>
              <a:off x="-147444" y="3723052"/>
              <a:ext cx="329146" cy="286740"/>
            </a:xfrm>
            <a:custGeom>
              <a:avLst/>
              <a:gdLst/>
              <a:ahLst/>
              <a:cxnLst/>
              <a:rect l="l" t="t" r="r" b="b"/>
              <a:pathLst>
                <a:path w="329146" h="286740">
                  <a:moveTo>
                    <a:pt x="283712" y="0"/>
                  </a:moveTo>
                  <a:cubicBezTo>
                    <a:pt x="293303" y="1514"/>
                    <a:pt x="301380" y="6058"/>
                    <a:pt x="315516" y="17669"/>
                  </a:cubicBezTo>
                  <a:cubicBezTo>
                    <a:pt x="327126" y="27260"/>
                    <a:pt x="329146" y="32813"/>
                    <a:pt x="329146" y="36852"/>
                  </a:cubicBezTo>
                  <a:cubicBezTo>
                    <a:pt x="329146" y="41395"/>
                    <a:pt x="327631" y="45939"/>
                    <a:pt x="324097" y="50482"/>
                  </a:cubicBezTo>
                  <a:cubicBezTo>
                    <a:pt x="319554" y="56540"/>
                    <a:pt x="318040" y="60579"/>
                    <a:pt x="318040" y="74209"/>
                  </a:cubicBezTo>
                  <a:cubicBezTo>
                    <a:pt x="318040" y="103489"/>
                    <a:pt x="318040" y="151952"/>
                    <a:pt x="317030" y="178203"/>
                  </a:cubicBezTo>
                  <a:cubicBezTo>
                    <a:pt x="316020" y="200920"/>
                    <a:pt x="310467" y="209502"/>
                    <a:pt x="298351" y="209502"/>
                  </a:cubicBezTo>
                  <a:cubicBezTo>
                    <a:pt x="290274" y="209502"/>
                    <a:pt x="283712" y="203444"/>
                    <a:pt x="279168" y="193852"/>
                  </a:cubicBezTo>
                  <a:cubicBezTo>
                    <a:pt x="226161" y="194862"/>
                    <a:pt x="172650" y="196881"/>
                    <a:pt x="120148" y="202434"/>
                  </a:cubicBezTo>
                  <a:lnTo>
                    <a:pt x="119643" y="203949"/>
                  </a:lnTo>
                  <a:cubicBezTo>
                    <a:pt x="126206" y="207483"/>
                    <a:pt x="133779" y="213036"/>
                    <a:pt x="141351" y="220608"/>
                  </a:cubicBezTo>
                  <a:cubicBezTo>
                    <a:pt x="147409" y="226666"/>
                    <a:pt x="151447" y="231714"/>
                    <a:pt x="151447" y="236258"/>
                  </a:cubicBezTo>
                  <a:cubicBezTo>
                    <a:pt x="151447" y="241811"/>
                    <a:pt x="148923" y="245849"/>
                    <a:pt x="140846" y="249383"/>
                  </a:cubicBezTo>
                  <a:cubicBezTo>
                    <a:pt x="104499" y="269071"/>
                    <a:pt x="60579" y="281692"/>
                    <a:pt x="10601" y="286740"/>
                  </a:cubicBezTo>
                  <a:cubicBezTo>
                    <a:pt x="3534" y="286740"/>
                    <a:pt x="0" y="283711"/>
                    <a:pt x="0" y="280682"/>
                  </a:cubicBezTo>
                  <a:cubicBezTo>
                    <a:pt x="0" y="278663"/>
                    <a:pt x="2019" y="276139"/>
                    <a:pt x="6058" y="274624"/>
                  </a:cubicBezTo>
                  <a:cubicBezTo>
                    <a:pt x="43920" y="259985"/>
                    <a:pt x="71180" y="244840"/>
                    <a:pt x="94907" y="226161"/>
                  </a:cubicBezTo>
                  <a:cubicBezTo>
                    <a:pt x="99450" y="222627"/>
                    <a:pt x="101974" y="218084"/>
                    <a:pt x="102479" y="214045"/>
                  </a:cubicBezTo>
                  <a:cubicBezTo>
                    <a:pt x="91373" y="212026"/>
                    <a:pt x="81277" y="198901"/>
                    <a:pt x="78753" y="175679"/>
                  </a:cubicBezTo>
                  <a:cubicBezTo>
                    <a:pt x="81277" y="165582"/>
                    <a:pt x="81781" y="149428"/>
                    <a:pt x="81781" y="131254"/>
                  </a:cubicBezTo>
                  <a:cubicBezTo>
                    <a:pt x="81781" y="48968"/>
                    <a:pt x="80267" y="39881"/>
                    <a:pt x="75219" y="28270"/>
                  </a:cubicBezTo>
                  <a:cubicBezTo>
                    <a:pt x="72695" y="22212"/>
                    <a:pt x="71685" y="19183"/>
                    <a:pt x="71685" y="16659"/>
                  </a:cubicBezTo>
                  <a:cubicBezTo>
                    <a:pt x="71685" y="13630"/>
                    <a:pt x="74209" y="11106"/>
                    <a:pt x="78248" y="11106"/>
                  </a:cubicBezTo>
                  <a:cubicBezTo>
                    <a:pt x="83801" y="11106"/>
                    <a:pt x="96926" y="15144"/>
                    <a:pt x="111566" y="21707"/>
                  </a:cubicBezTo>
                  <a:cubicBezTo>
                    <a:pt x="166592" y="15649"/>
                    <a:pt x="213036" y="10601"/>
                    <a:pt x="257461" y="7067"/>
                  </a:cubicBezTo>
                  <a:cubicBezTo>
                    <a:pt x="266547" y="6562"/>
                    <a:pt x="275634" y="4038"/>
                    <a:pt x="283712" y="0"/>
                  </a:cubicBezTo>
                  <a:close/>
                  <a:moveTo>
                    <a:pt x="276644" y="36852"/>
                  </a:moveTo>
                  <a:cubicBezTo>
                    <a:pt x="228181" y="38871"/>
                    <a:pt x="177193" y="43919"/>
                    <a:pt x="121158" y="50482"/>
                  </a:cubicBezTo>
                  <a:lnTo>
                    <a:pt x="121158" y="74209"/>
                  </a:lnTo>
                  <a:cubicBezTo>
                    <a:pt x="164573" y="69161"/>
                    <a:pt x="205969" y="65627"/>
                    <a:pt x="235753" y="63608"/>
                  </a:cubicBezTo>
                  <a:cubicBezTo>
                    <a:pt x="244840" y="63103"/>
                    <a:pt x="247869" y="62093"/>
                    <a:pt x="254937" y="58559"/>
                  </a:cubicBezTo>
                  <a:cubicBezTo>
                    <a:pt x="262509" y="60579"/>
                    <a:pt x="269072" y="62598"/>
                    <a:pt x="276644" y="66637"/>
                  </a:cubicBezTo>
                  <a:lnTo>
                    <a:pt x="276644" y="36852"/>
                  </a:lnTo>
                  <a:close/>
                  <a:moveTo>
                    <a:pt x="246859" y="89354"/>
                  </a:moveTo>
                  <a:cubicBezTo>
                    <a:pt x="220104" y="89858"/>
                    <a:pt x="173155" y="93897"/>
                    <a:pt x="121158" y="100965"/>
                  </a:cubicBezTo>
                  <a:lnTo>
                    <a:pt x="121158" y="123682"/>
                  </a:lnTo>
                  <a:cubicBezTo>
                    <a:pt x="164573" y="119138"/>
                    <a:pt x="205969" y="116109"/>
                    <a:pt x="235753" y="114090"/>
                  </a:cubicBezTo>
                  <a:cubicBezTo>
                    <a:pt x="244840" y="113585"/>
                    <a:pt x="247869" y="112576"/>
                    <a:pt x="254937" y="109042"/>
                  </a:cubicBezTo>
                  <a:cubicBezTo>
                    <a:pt x="261499" y="111061"/>
                    <a:pt x="268567" y="113080"/>
                    <a:pt x="276139" y="117119"/>
                  </a:cubicBezTo>
                  <a:lnTo>
                    <a:pt x="276139" y="89858"/>
                  </a:lnTo>
                  <a:cubicBezTo>
                    <a:pt x="267557" y="89354"/>
                    <a:pt x="256451" y="89354"/>
                    <a:pt x="246859" y="89354"/>
                  </a:cubicBezTo>
                  <a:close/>
                  <a:moveTo>
                    <a:pt x="246859" y="140341"/>
                  </a:moveTo>
                  <a:cubicBezTo>
                    <a:pt x="226161" y="140846"/>
                    <a:pt x="173660" y="143875"/>
                    <a:pt x="121158" y="150437"/>
                  </a:cubicBezTo>
                  <a:lnTo>
                    <a:pt x="121158" y="173659"/>
                  </a:lnTo>
                  <a:cubicBezTo>
                    <a:pt x="172650" y="169116"/>
                    <a:pt x="224142" y="166592"/>
                    <a:pt x="275634" y="164573"/>
                  </a:cubicBezTo>
                  <a:lnTo>
                    <a:pt x="275634" y="140341"/>
                  </a:lnTo>
                  <a:lnTo>
                    <a:pt x="246859" y="14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 76">
              <a:extLst>
                <a:ext uri="{FF2B5EF4-FFF2-40B4-BE49-F238E27FC236}">
                  <a16:creationId xmlns:a16="http://schemas.microsoft.com/office/drawing/2014/main" id="{73B7201C-6038-2F45-B867-CEEE552B4A48}"/>
                </a:ext>
              </a:extLst>
            </p:cNvPr>
            <p:cNvSpPr/>
            <p:nvPr/>
          </p:nvSpPr>
          <p:spPr>
            <a:xfrm>
              <a:off x="98406" y="3930030"/>
              <a:ext cx="119138" cy="84306"/>
            </a:xfrm>
            <a:custGeom>
              <a:avLst/>
              <a:gdLst/>
              <a:ahLst/>
              <a:cxnLst/>
              <a:rect l="l" t="t" r="r" b="b"/>
              <a:pathLst>
                <a:path w="119138" h="84306">
                  <a:moveTo>
                    <a:pt x="7572" y="0"/>
                  </a:moveTo>
                  <a:cubicBezTo>
                    <a:pt x="41900" y="4038"/>
                    <a:pt x="74714" y="15145"/>
                    <a:pt x="101469" y="33318"/>
                  </a:cubicBezTo>
                  <a:cubicBezTo>
                    <a:pt x="115100" y="42405"/>
                    <a:pt x="119138" y="50987"/>
                    <a:pt x="119138" y="63608"/>
                  </a:cubicBezTo>
                  <a:cubicBezTo>
                    <a:pt x="119138" y="75219"/>
                    <a:pt x="110052" y="84306"/>
                    <a:pt x="97936" y="84306"/>
                  </a:cubicBezTo>
                  <a:cubicBezTo>
                    <a:pt x="88344" y="84306"/>
                    <a:pt x="79257" y="78248"/>
                    <a:pt x="70675" y="69666"/>
                  </a:cubicBezTo>
                  <a:cubicBezTo>
                    <a:pt x="53006" y="51492"/>
                    <a:pt x="27260" y="29280"/>
                    <a:pt x="5553" y="13125"/>
                  </a:cubicBezTo>
                  <a:cubicBezTo>
                    <a:pt x="1514" y="9592"/>
                    <a:pt x="0" y="7067"/>
                    <a:pt x="0" y="4543"/>
                  </a:cubicBezTo>
                  <a:cubicBezTo>
                    <a:pt x="0" y="1010"/>
                    <a:pt x="3533" y="0"/>
                    <a:pt x="75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260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2631</TotalTime>
  <Words>0</Words>
  <Application>Microsoft Macintosh PowerPoint</Application>
  <PresentationFormat>ユーザー設定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211</cp:revision>
  <dcterms:created xsi:type="dcterms:W3CDTF">2020-11-02T07:54:25Z</dcterms:created>
  <dcterms:modified xsi:type="dcterms:W3CDTF">2020-12-11T11:57:09Z</dcterms:modified>
</cp:coreProperties>
</file>