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87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98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98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different-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500032"/>
      </a:accent4>
      <a:accent5>
        <a:srgbClr val="BC4E94"/>
      </a:accent5>
      <a:accent6>
        <a:srgbClr val="86568E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30</cp:revision>
  <dcterms:created xsi:type="dcterms:W3CDTF">2020-03-22T01:13:02Z</dcterms:created>
  <dcterms:modified xsi:type="dcterms:W3CDTF">2020-03-25T08:50:48Z</dcterms:modified>
</cp:coreProperties>
</file>