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40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25000"/>
                    <a:lumOff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>
                  <a:lumMod val="25000"/>
                  <a:lumOff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25000"/>
                    <a:lumOff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6">
                  <a:lumMod val="25000"/>
                  <a:lumOff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536634-B68D-6743-8454-9CC3726CA40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EECD69-B346-2542-B6A2-B3447E68BC7F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37DBD-6758-B349-816A-2F9F9C1A3EA1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different-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C6BBAC"/>
      </a:accent4>
      <a:accent5>
        <a:srgbClr val="F56F5E"/>
      </a:accent5>
      <a:accent6>
        <a:srgbClr val="40BEC0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31</cp:revision>
  <dcterms:created xsi:type="dcterms:W3CDTF">2020-03-22T01:13:02Z</dcterms:created>
  <dcterms:modified xsi:type="dcterms:W3CDTF">2020-03-25T08:43:55Z</dcterms:modified>
</cp:coreProperties>
</file>