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handoutMasterIdLst>
    <p:handoutMasterId r:id="rId6"/>
  </p:handoutMasterIdLst>
  <p:sldIdLst>
    <p:sldId id="259" r:id="rId2"/>
    <p:sldId id="256" r:id="rId3"/>
    <p:sldId id="257" r:id="rId4"/>
    <p:sldId id="258" r:id="rId5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0E784"/>
    <a:srgbClr val="6BBBB3"/>
    <a:srgbClr val="AE7C7C"/>
    <a:srgbClr val="40BFC1"/>
    <a:srgbClr val="F66F5E"/>
    <a:srgbClr val="F5F1E4"/>
    <a:srgbClr val="99DDCC"/>
    <a:srgbClr val="F65DA2"/>
    <a:srgbClr val="B643CD"/>
    <a:srgbClr val="F3548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166"/>
    <p:restoredTop sz="94694"/>
  </p:normalViewPr>
  <p:slideViewPr>
    <p:cSldViewPr snapToGrid="0" snapToObjects="1">
      <p:cViewPr varScale="1">
        <p:scale>
          <a:sx n="117" d="100"/>
          <a:sy n="117" d="100"/>
        </p:scale>
        <p:origin x="960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134" d="100"/>
          <a:sy n="134" d="100"/>
        </p:scale>
        <p:origin x="4704" y="20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D763C23B-05AE-874A-8C87-920F6B3F432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C07E6A34-CD97-8946-94CD-30CD0163B350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ABAB1AFC-0271-0949-BB94-873BAE47160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3035BD-F1AD-DC48-9A81-2CCE66D721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610752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A5D96D9-243A-B346-97E1-1381D7A586A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CE17B0D7-C4AC-8F47-B656-26C6DCEF82D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CB5987F-20FC-E148-9EB6-9896BDA8CF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60A2D-C9F8-2E43-ACC8-65977C110147}" type="datetimeFigureOut">
              <a:rPr kumimoji="1" lang="ja-JP" altLang="en-US" smtClean="0"/>
              <a:t>2020/3/25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52F043C-F0DF-B94B-B6AB-CDB36DD06A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C8A16F1-6BDC-E449-96C1-71A72BAA0C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55A2B-33F0-984E-AFAE-592954D8F9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065391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70BB439-21EC-6846-85A8-A589A62735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F62FFA6B-2233-3348-BDE8-B256F1D5CCD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8962252D-CDFA-8B4F-B3F7-5BDDEC52D77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F67122D-8470-BE4A-BD22-7E444ED398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60A2D-C9F8-2E43-ACC8-65977C110147}" type="datetimeFigureOut">
              <a:rPr kumimoji="1" lang="ja-JP" altLang="en-US" smtClean="0"/>
              <a:t>2020/3/25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0531E79A-7B85-8C43-AD5A-E95E3B6B42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0F7DD5F-2F65-9B45-ACFC-E2AFB383C9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55A2B-33F0-984E-AFAE-592954D8F9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92213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B774BDD-5288-7142-9F46-C4446C5283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69D62847-5444-AF45-8886-49C24213BA6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06E7337-E452-D64A-BC58-0F6A4DC9EB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60A2D-C9F8-2E43-ACC8-65977C110147}" type="datetimeFigureOut">
              <a:rPr kumimoji="1" lang="ja-JP" altLang="en-US" smtClean="0"/>
              <a:t>2020/3/25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B9B22FF-E23F-4B48-AE3C-7F6F02AEE1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1313ED4-60BA-124A-8C86-93F7C49D77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55A2B-33F0-984E-AFAE-592954D8F9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17309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BAD19C27-A822-C544-AB23-32613D70EA6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25894D8A-8C55-1543-8F4E-192138D7CF6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E8DD05A-E804-9341-AB40-7B92118915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60A2D-C9F8-2E43-ACC8-65977C110147}" type="datetimeFigureOut">
              <a:rPr kumimoji="1" lang="ja-JP" altLang="en-US" smtClean="0"/>
              <a:t>2020/3/25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6ADB06D-1EA2-1841-B5A0-48EBF2FBCF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25D613B-3BB2-D74E-BFAA-7DF6722E37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55A2B-33F0-984E-AFAE-592954D8F9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48663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0433BDA-5513-F446-96D6-6C5D2E4F9B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887BACE-B715-6548-8846-1357583238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5DDDED9-24A7-5545-B7EE-D49E32357B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60A2D-C9F8-2E43-ACC8-65977C110147}" type="datetimeFigureOut">
              <a:rPr kumimoji="1" lang="ja-JP" altLang="en-US" smtClean="0"/>
              <a:t>2020/3/25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BAD2431-EBFA-9C4E-8539-A3A8CA45A1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AB16B3E-074D-C94D-BCD2-2B1FA849DD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55A2B-33F0-984E-AFAE-592954D8F9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19014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A2DAE54-5193-3C47-B6B8-AFA7CC5F76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43F37AD-89A4-434B-B20D-7DFCF9F057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F854F84-697E-1D46-AF38-06C729521D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60A2D-C9F8-2E43-ACC8-65977C110147}" type="datetimeFigureOut">
              <a:rPr kumimoji="1" lang="ja-JP" altLang="en-US" smtClean="0"/>
              <a:t>2020/3/25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CDBA488-FE02-2F41-BCB1-E39C1A1692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DD89CB2-4312-F44B-89D7-AFE3CF83B6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55A2B-33F0-984E-AFAE-592954D8F9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073743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7124922-2FD1-0C47-A1C0-65E81E8535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C7EE977-D40D-9040-94D3-9C663DEE544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8A468FE5-4EF6-024E-9AF2-3325CAEE3F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409BC5E-DCDA-AE4D-B239-3567C07194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60A2D-C9F8-2E43-ACC8-65977C110147}" type="datetimeFigureOut">
              <a:rPr kumimoji="1" lang="ja-JP" altLang="en-US" smtClean="0"/>
              <a:t>2020/3/25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E16E68F-E89B-634A-A0F1-BA056CC971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D0984E2-ECDC-D245-B560-F02DF6BF3E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55A2B-33F0-984E-AFAE-592954D8F9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12091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B1F1D9D-3538-1F46-863E-03B3931257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46967A6C-86F4-EF4B-82AC-69BAA95376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A0D3ABBA-FBCC-6F44-BCAA-7B44BA61DA6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581D1EC3-73B2-ED4B-8B69-BA574292B27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BE90556B-EE84-8C48-BB13-98BE06833D1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45663C90-3800-8E45-84A8-A41B1F8B0F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60A2D-C9F8-2E43-ACC8-65977C110147}" type="datetimeFigureOut">
              <a:rPr kumimoji="1" lang="ja-JP" altLang="en-US" smtClean="0"/>
              <a:t>2020/3/25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60196038-215F-3A4C-BD69-AC6C94D55C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D4ADFA9D-94C9-174B-8719-B4AD33B945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55A2B-33F0-984E-AFAE-592954D8F9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100902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A8A5C9E-A00C-7544-A813-9BF3069CD2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B05B47DD-B9B2-FC4E-AFF9-39A2992CA6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60A2D-C9F8-2E43-ACC8-65977C110147}" type="datetimeFigureOut">
              <a:rPr kumimoji="1" lang="ja-JP" altLang="en-US" smtClean="0"/>
              <a:t>2020/3/25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6A8C103A-CA45-634D-8820-CFD74E7838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548142E1-1A03-644D-B7FD-F4DBA2C17B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55A2B-33F0-984E-AFAE-592954D8F9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877474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>
            <a:extLst>
              <a:ext uri="{FF2B5EF4-FFF2-40B4-BE49-F238E27FC236}">
                <a16:creationId xmlns:a16="http://schemas.microsoft.com/office/drawing/2014/main" id="{79A880BE-3C66-5647-BBC7-3D993CF8C52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alphaModFix amt="85000"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0E3CE7A0-6D33-CE43-92AD-823DBB680870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5">
              <a:alpha val="85000"/>
            </a:schemeClr>
          </a:solidFill>
          <a:ln w="698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31315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3AAE4F89-1CAB-FF40-9D37-884BD7D0E9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60A2D-C9F8-2E43-ACC8-65977C110147}" type="datetimeFigureOut">
              <a:rPr kumimoji="1" lang="ja-JP" altLang="en-US" smtClean="0"/>
              <a:t>2020/3/25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841F0028-0B2A-8F4F-A10F-DBCD08D8D1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0F714436-97F1-C344-B1E8-2CA26E3000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55A2B-33F0-984E-AFAE-592954D8F9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75976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EBF7733-88DA-A84C-B798-0BFF13F55E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B1513A4-45AE-D746-A9EC-CC2BCABCC8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894CB2FE-0181-AA43-8902-41A34DB50B2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39FEB8E-7F48-4442-9193-BE8B3F3907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60A2D-C9F8-2E43-ACC8-65977C110147}" type="datetimeFigureOut">
              <a:rPr kumimoji="1" lang="ja-JP" altLang="en-US" smtClean="0"/>
              <a:t>2020/3/25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A092C15-70A3-5E42-98B9-995D867680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9667602-31BF-4645-8C18-55EF3C609F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55A2B-33F0-984E-AFAE-592954D8F9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813027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57ADCF16-E5C7-B443-91E9-7D9B25EF4C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B4C5C1B-F5EB-744D-8B8F-7DB8B63B01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7696256-7086-6945-8161-069A50AF323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860A2D-C9F8-2E43-ACC8-65977C110147}" type="datetimeFigureOut">
              <a:rPr kumimoji="1" lang="ja-JP" altLang="en-US" smtClean="0"/>
              <a:t>2020/3/25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1B68744-DE73-FB44-8932-628955BDBC9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CF8E5C6-9C70-4349-B3E2-79CE3D52940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855A2B-33F0-984E-AFAE-592954D8F9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67368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60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7" Type="http://schemas.openxmlformats.org/officeDocument/2006/relationships/image" Target="../media/image7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7" Type="http://schemas.openxmlformats.org/officeDocument/2006/relationships/image" Target="../media/image10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9.sv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正方形/長方形 36">
            <a:extLst>
              <a:ext uri="{FF2B5EF4-FFF2-40B4-BE49-F238E27FC236}">
                <a16:creationId xmlns:a16="http://schemas.microsoft.com/office/drawing/2014/main" id="{C70600C3-21D5-7648-9166-C5BD191A87A6}"/>
              </a:ext>
            </a:extLst>
          </p:cNvPr>
          <p:cNvSpPr/>
          <p:nvPr/>
        </p:nvSpPr>
        <p:spPr>
          <a:xfrm>
            <a:off x="0" y="8089"/>
            <a:ext cx="2946400" cy="4022043"/>
          </a:xfrm>
          <a:prstGeom prst="rect">
            <a:avLst/>
          </a:prstGeom>
          <a:solidFill>
            <a:schemeClr val="accent4"/>
          </a:solidFill>
          <a:ln w="698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4A536280-66EC-7444-84C7-88FE10DE3A55}"/>
              </a:ext>
            </a:extLst>
          </p:cNvPr>
          <p:cNvSpPr txBox="1"/>
          <p:nvPr/>
        </p:nvSpPr>
        <p:spPr>
          <a:xfrm>
            <a:off x="0" y="1449057"/>
            <a:ext cx="2946400" cy="1140106"/>
          </a:xfrm>
          <a:prstGeom prst="rect">
            <a:avLst/>
          </a:prstGeom>
          <a:noFill/>
          <a:ln w="15875">
            <a:noFill/>
          </a:ln>
        </p:spPr>
        <p:txBody>
          <a:bodyPr wrap="square" tIns="108000" rtlCol="0">
            <a:spAutoFit/>
          </a:bodyPr>
          <a:lstStyle/>
          <a:p>
            <a:pPr algn="ctr"/>
            <a:r>
              <a:rPr lang="en-US" altLang="ja-JP" sz="3200" dirty="0">
                <a:solidFill>
                  <a:schemeClr val="bg1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Presentation Design</a:t>
            </a:r>
            <a:endParaRPr kumimoji="1" lang="ja-JP" altLang="en-US" sz="3200">
              <a:solidFill>
                <a:schemeClr val="bg1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5FB027F9-E70F-3C44-A053-5EC48EB0BF1E}"/>
              </a:ext>
            </a:extLst>
          </p:cNvPr>
          <p:cNvSpPr txBox="1"/>
          <p:nvPr/>
        </p:nvSpPr>
        <p:spPr>
          <a:xfrm>
            <a:off x="7728857" y="153537"/>
            <a:ext cx="421778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ja-JP" sz="2800" b="1" dirty="0">
                <a:solidFill>
                  <a:schemeClr val="accent5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Fashionable</a:t>
            </a:r>
            <a:r>
              <a:rPr lang="en-US" altLang="ja-JP" sz="2800" dirty="0">
                <a:latin typeface="Meiryo" panose="020B0604030504040204" pitchFamily="34" charset="-128"/>
                <a:ea typeface="Meiryo" panose="020B0604030504040204" pitchFamily="34" charset="-128"/>
              </a:rPr>
              <a:t> </a:t>
            </a:r>
            <a:r>
              <a:rPr lang="en-US" altLang="ja-JP" sz="2800" dirty="0">
                <a:solidFill>
                  <a:schemeClr val="bg1">
                    <a:lumMod val="6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template</a:t>
            </a:r>
            <a:endParaRPr kumimoji="1" lang="ja-JP" altLang="en-US" sz="2800">
              <a:solidFill>
                <a:schemeClr val="bg1">
                  <a:lumMod val="65000"/>
                </a:schemeClr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2" name="円/楕円 1">
            <a:extLst>
              <a:ext uri="{FF2B5EF4-FFF2-40B4-BE49-F238E27FC236}">
                <a16:creationId xmlns:a16="http://schemas.microsoft.com/office/drawing/2014/main" id="{98F66302-546F-AA42-B3C1-64C7E6A88F0A}"/>
              </a:ext>
            </a:extLst>
          </p:cNvPr>
          <p:cNvSpPr/>
          <p:nvPr/>
        </p:nvSpPr>
        <p:spPr>
          <a:xfrm>
            <a:off x="3571949" y="1657830"/>
            <a:ext cx="2167466" cy="2167466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C0D83F1D-528D-014A-B359-C4589F25BC39}"/>
              </a:ext>
            </a:extLst>
          </p:cNvPr>
          <p:cNvSpPr txBox="1"/>
          <p:nvPr/>
        </p:nvSpPr>
        <p:spPr>
          <a:xfrm>
            <a:off x="3602028" y="4743282"/>
            <a:ext cx="210730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>
                <a:solidFill>
                  <a:schemeClr val="tx1">
                    <a:lumMod val="50000"/>
                    <a:lumOff val="50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The wonderful Ultimate Professional Business Power point Template</a:t>
            </a:r>
            <a:endParaRPr kumimoji="1" lang="ja-JP" altLang="en-US">
              <a:solidFill>
                <a:schemeClr val="tx1">
                  <a:lumMod val="50000"/>
                  <a:lumOff val="50000"/>
                </a:schemeClr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060AE7EB-DD61-6548-ABE8-4F90DB480D6A}"/>
              </a:ext>
            </a:extLst>
          </p:cNvPr>
          <p:cNvSpPr txBox="1"/>
          <p:nvPr/>
        </p:nvSpPr>
        <p:spPr>
          <a:xfrm>
            <a:off x="3602028" y="4022679"/>
            <a:ext cx="21073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2800" b="1" dirty="0">
                <a:solidFill>
                  <a:schemeClr val="accent6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SAMPLE</a:t>
            </a:r>
            <a:endParaRPr kumimoji="1" lang="ja-JP" altLang="en-US" sz="2800" b="1">
              <a:solidFill>
                <a:schemeClr val="accent6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pic>
        <p:nvPicPr>
          <p:cNvPr id="32" name="グラフィックス 31" descr="インターネット">
            <a:extLst>
              <a:ext uri="{FF2B5EF4-FFF2-40B4-BE49-F238E27FC236}">
                <a16:creationId xmlns:a16="http://schemas.microsoft.com/office/drawing/2014/main" id="{88672218-17DD-8542-8D1C-313FC7DB359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249538" y="2335419"/>
            <a:ext cx="812288" cy="812288"/>
          </a:xfrm>
          <a:prstGeom prst="rect">
            <a:avLst/>
          </a:prstGeom>
        </p:spPr>
      </p:pic>
      <p:sp>
        <p:nvSpPr>
          <p:cNvPr id="40" name="円/楕円 39">
            <a:extLst>
              <a:ext uri="{FF2B5EF4-FFF2-40B4-BE49-F238E27FC236}">
                <a16:creationId xmlns:a16="http://schemas.microsoft.com/office/drawing/2014/main" id="{E270C0BF-7F4D-D54B-B38E-B4196A833B87}"/>
              </a:ext>
            </a:extLst>
          </p:cNvPr>
          <p:cNvSpPr/>
          <p:nvPr/>
        </p:nvSpPr>
        <p:spPr>
          <a:xfrm>
            <a:off x="6399816" y="1657830"/>
            <a:ext cx="2167466" cy="2167466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41" name="テキスト ボックス 40">
            <a:extLst>
              <a:ext uri="{FF2B5EF4-FFF2-40B4-BE49-F238E27FC236}">
                <a16:creationId xmlns:a16="http://schemas.microsoft.com/office/drawing/2014/main" id="{8A1ECDAB-F0E9-E24D-9806-9DF1E09843B3}"/>
              </a:ext>
            </a:extLst>
          </p:cNvPr>
          <p:cNvSpPr txBox="1"/>
          <p:nvPr/>
        </p:nvSpPr>
        <p:spPr>
          <a:xfrm>
            <a:off x="6429895" y="4743282"/>
            <a:ext cx="210730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>
                <a:solidFill>
                  <a:schemeClr val="tx1">
                    <a:lumMod val="50000"/>
                    <a:lumOff val="50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The wonderful Ultimate Professional Business Power point Template</a:t>
            </a:r>
            <a:endParaRPr kumimoji="1" lang="ja-JP" altLang="en-US">
              <a:solidFill>
                <a:schemeClr val="tx1">
                  <a:lumMod val="50000"/>
                  <a:lumOff val="50000"/>
                </a:schemeClr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42" name="テキスト ボックス 41">
            <a:extLst>
              <a:ext uri="{FF2B5EF4-FFF2-40B4-BE49-F238E27FC236}">
                <a16:creationId xmlns:a16="http://schemas.microsoft.com/office/drawing/2014/main" id="{D20CF541-45AB-9E48-AB01-14EAEA5ACAAC}"/>
              </a:ext>
            </a:extLst>
          </p:cNvPr>
          <p:cNvSpPr txBox="1"/>
          <p:nvPr/>
        </p:nvSpPr>
        <p:spPr>
          <a:xfrm>
            <a:off x="6429895" y="4022679"/>
            <a:ext cx="21073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2800" b="1" dirty="0">
                <a:solidFill>
                  <a:schemeClr val="accent6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SAMPLE</a:t>
            </a:r>
            <a:endParaRPr kumimoji="1" lang="ja-JP" altLang="en-US" sz="2800" b="1">
              <a:solidFill>
                <a:schemeClr val="accent6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44" name="円/楕円 43">
            <a:extLst>
              <a:ext uri="{FF2B5EF4-FFF2-40B4-BE49-F238E27FC236}">
                <a16:creationId xmlns:a16="http://schemas.microsoft.com/office/drawing/2014/main" id="{602E1DE9-4849-DA4B-8380-10F623A6259C}"/>
              </a:ext>
            </a:extLst>
          </p:cNvPr>
          <p:cNvSpPr/>
          <p:nvPr/>
        </p:nvSpPr>
        <p:spPr>
          <a:xfrm>
            <a:off x="9227683" y="1657830"/>
            <a:ext cx="2167466" cy="2167466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45" name="テキスト ボックス 44">
            <a:extLst>
              <a:ext uri="{FF2B5EF4-FFF2-40B4-BE49-F238E27FC236}">
                <a16:creationId xmlns:a16="http://schemas.microsoft.com/office/drawing/2014/main" id="{AD2C68B3-87DE-CB4A-929F-1AAE554D560B}"/>
              </a:ext>
            </a:extLst>
          </p:cNvPr>
          <p:cNvSpPr txBox="1"/>
          <p:nvPr/>
        </p:nvSpPr>
        <p:spPr>
          <a:xfrm>
            <a:off x="9257762" y="4743282"/>
            <a:ext cx="210730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>
                <a:solidFill>
                  <a:schemeClr val="tx1">
                    <a:lumMod val="50000"/>
                    <a:lumOff val="50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The wonderful Ultimate Professional Business Power point Template</a:t>
            </a:r>
            <a:endParaRPr kumimoji="1" lang="ja-JP" altLang="en-US">
              <a:solidFill>
                <a:schemeClr val="tx1">
                  <a:lumMod val="50000"/>
                  <a:lumOff val="50000"/>
                </a:schemeClr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46" name="テキスト ボックス 45">
            <a:extLst>
              <a:ext uri="{FF2B5EF4-FFF2-40B4-BE49-F238E27FC236}">
                <a16:creationId xmlns:a16="http://schemas.microsoft.com/office/drawing/2014/main" id="{C2517EC4-B10C-6640-B616-0F1C10901E39}"/>
              </a:ext>
            </a:extLst>
          </p:cNvPr>
          <p:cNvSpPr txBox="1"/>
          <p:nvPr/>
        </p:nvSpPr>
        <p:spPr>
          <a:xfrm>
            <a:off x="9257762" y="4022679"/>
            <a:ext cx="21073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2800" b="1" dirty="0">
                <a:solidFill>
                  <a:schemeClr val="accent6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SAMPLE</a:t>
            </a:r>
            <a:endParaRPr kumimoji="1" lang="ja-JP" altLang="en-US" sz="2800" b="1">
              <a:solidFill>
                <a:schemeClr val="accent6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pic>
        <p:nvPicPr>
          <p:cNvPr id="36" name="グラフィックス 35" descr="封筒">
            <a:extLst>
              <a:ext uri="{FF2B5EF4-FFF2-40B4-BE49-F238E27FC236}">
                <a16:creationId xmlns:a16="http://schemas.microsoft.com/office/drawing/2014/main" id="{D45DC59E-1CBF-5D46-93E7-F271407D7B5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965557" y="2405358"/>
            <a:ext cx="691717" cy="691717"/>
          </a:xfrm>
          <a:prstGeom prst="rect">
            <a:avLst/>
          </a:prstGeom>
        </p:spPr>
      </p:pic>
      <p:pic>
        <p:nvPicPr>
          <p:cNvPr id="39" name="グラフィックス 38" descr="上昇基調">
            <a:extLst>
              <a:ext uri="{FF2B5EF4-FFF2-40B4-BE49-F238E27FC236}">
                <a16:creationId xmlns:a16="http://schemas.microsoft.com/office/drawing/2014/main" id="{50D0B229-D4DA-EF4F-96D4-95686FF0EE63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7128037" y="2386051"/>
            <a:ext cx="711024" cy="711024"/>
          </a:xfrm>
          <a:prstGeom prst="rect">
            <a:avLst/>
          </a:prstGeom>
        </p:spPr>
      </p:pic>
      <p:sp>
        <p:nvSpPr>
          <p:cNvPr id="48" name="正方形/長方形 47">
            <a:extLst>
              <a:ext uri="{FF2B5EF4-FFF2-40B4-BE49-F238E27FC236}">
                <a16:creationId xmlns:a16="http://schemas.microsoft.com/office/drawing/2014/main" id="{98E815DB-525A-D344-8D41-67D10D5A81A3}"/>
              </a:ext>
            </a:extLst>
          </p:cNvPr>
          <p:cNvSpPr/>
          <p:nvPr/>
        </p:nvSpPr>
        <p:spPr>
          <a:xfrm>
            <a:off x="12028601" y="8090"/>
            <a:ext cx="163399" cy="1440968"/>
          </a:xfrm>
          <a:prstGeom prst="rect">
            <a:avLst/>
          </a:prstGeom>
          <a:solidFill>
            <a:schemeClr val="accent5"/>
          </a:solidFill>
          <a:ln w="698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23398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BA86F706-38BB-2A41-8D6D-B9314415C4EA}"/>
              </a:ext>
            </a:extLst>
          </p:cNvPr>
          <p:cNvSpPr/>
          <p:nvPr/>
        </p:nvSpPr>
        <p:spPr>
          <a:xfrm>
            <a:off x="797102" y="760395"/>
            <a:ext cx="3187757" cy="3676851"/>
          </a:xfrm>
          <a:prstGeom prst="rect">
            <a:avLst/>
          </a:prstGeom>
          <a:solidFill>
            <a:schemeClr val="accent6"/>
          </a:solidFill>
          <a:ln w="6985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08E47C96-B65D-B84C-8D9D-6E2C4343B462}"/>
              </a:ext>
            </a:extLst>
          </p:cNvPr>
          <p:cNvSpPr/>
          <p:nvPr/>
        </p:nvSpPr>
        <p:spPr>
          <a:xfrm>
            <a:off x="797102" y="4452831"/>
            <a:ext cx="3187757" cy="2086274"/>
          </a:xfrm>
          <a:prstGeom prst="rect">
            <a:avLst/>
          </a:prstGeom>
          <a:solidFill>
            <a:schemeClr val="bg1"/>
          </a:solidFill>
          <a:ln w="6985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ABC54280-FCB3-824A-8ADD-CF6764B9F5F6}"/>
              </a:ext>
            </a:extLst>
          </p:cNvPr>
          <p:cNvSpPr txBox="1"/>
          <p:nvPr/>
        </p:nvSpPr>
        <p:spPr>
          <a:xfrm>
            <a:off x="883836" y="3703526"/>
            <a:ext cx="1507144" cy="26468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6600" dirty="0">
                <a:solidFill>
                  <a:schemeClr val="bg1">
                    <a:lumMod val="8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1</a:t>
            </a:r>
            <a:endParaRPr kumimoji="1" lang="ja-JP" altLang="en-US" sz="16600">
              <a:solidFill>
                <a:schemeClr val="bg1">
                  <a:lumMod val="85000"/>
                </a:schemeClr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4E4AD785-41FF-AE46-937C-679E8994DE22}"/>
              </a:ext>
            </a:extLst>
          </p:cNvPr>
          <p:cNvSpPr txBox="1"/>
          <p:nvPr/>
        </p:nvSpPr>
        <p:spPr>
          <a:xfrm>
            <a:off x="1607830" y="5822726"/>
            <a:ext cx="1658970" cy="549757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</p:spPr>
        <p:txBody>
          <a:bodyPr wrap="square" tIns="72000" rtlCol="0">
            <a:spAutoFit/>
          </a:bodyPr>
          <a:lstStyle/>
          <a:p>
            <a:pPr algn="ctr"/>
            <a:r>
              <a:rPr lang="en-US" altLang="ja-JP" sz="2800" dirty="0">
                <a:solidFill>
                  <a:schemeClr val="bg1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Design</a:t>
            </a:r>
            <a:endParaRPr kumimoji="1" lang="ja-JP" altLang="en-US" sz="2800">
              <a:solidFill>
                <a:schemeClr val="bg1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27FB75E4-6622-604A-A059-D94153F6D547}"/>
              </a:ext>
            </a:extLst>
          </p:cNvPr>
          <p:cNvSpPr txBox="1"/>
          <p:nvPr/>
        </p:nvSpPr>
        <p:spPr>
          <a:xfrm>
            <a:off x="1184860" y="1410632"/>
            <a:ext cx="241223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>
                <a:solidFill>
                  <a:schemeClr val="bg1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The wonderful Ultimate Professional Business Power point Template</a:t>
            </a:r>
            <a:endParaRPr kumimoji="1" lang="ja-JP" altLang="en-US" sz="2400">
              <a:solidFill>
                <a:schemeClr val="bg1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2EA30A5A-50DD-3C41-B88A-716BDC3E3482}"/>
              </a:ext>
            </a:extLst>
          </p:cNvPr>
          <p:cNvSpPr/>
          <p:nvPr/>
        </p:nvSpPr>
        <p:spPr>
          <a:xfrm>
            <a:off x="4550954" y="760395"/>
            <a:ext cx="3187757" cy="3676851"/>
          </a:xfrm>
          <a:prstGeom prst="rect">
            <a:avLst/>
          </a:prstGeom>
          <a:solidFill>
            <a:schemeClr val="accent5"/>
          </a:solidFill>
          <a:ln w="6985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42A7CD89-E746-7F4F-A9DA-79924A36B410}"/>
              </a:ext>
            </a:extLst>
          </p:cNvPr>
          <p:cNvSpPr/>
          <p:nvPr/>
        </p:nvSpPr>
        <p:spPr>
          <a:xfrm>
            <a:off x="4550954" y="4452831"/>
            <a:ext cx="3187757" cy="2086274"/>
          </a:xfrm>
          <a:prstGeom prst="rect">
            <a:avLst/>
          </a:prstGeom>
          <a:solidFill>
            <a:schemeClr val="bg1"/>
          </a:solidFill>
          <a:ln w="6985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92A59710-52D0-CB45-A536-E6A5A0FEC9BC}"/>
              </a:ext>
            </a:extLst>
          </p:cNvPr>
          <p:cNvSpPr txBox="1"/>
          <p:nvPr/>
        </p:nvSpPr>
        <p:spPr>
          <a:xfrm>
            <a:off x="4637688" y="3703526"/>
            <a:ext cx="1507144" cy="26468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6600" dirty="0">
                <a:solidFill>
                  <a:schemeClr val="accent5">
                    <a:lumMod val="60000"/>
                    <a:lumOff val="40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2</a:t>
            </a:r>
            <a:endParaRPr kumimoji="1" lang="ja-JP" altLang="en-US" sz="16600">
              <a:solidFill>
                <a:schemeClr val="accent5">
                  <a:lumMod val="60000"/>
                  <a:lumOff val="40000"/>
                </a:schemeClr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B8FCDEFF-0153-8046-B32F-CA4D5495B9F7}"/>
              </a:ext>
            </a:extLst>
          </p:cNvPr>
          <p:cNvSpPr txBox="1"/>
          <p:nvPr/>
        </p:nvSpPr>
        <p:spPr>
          <a:xfrm>
            <a:off x="4938712" y="1410632"/>
            <a:ext cx="241223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>
                <a:solidFill>
                  <a:schemeClr val="bg1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The wonderful Ultimate Professional Business Power point Template</a:t>
            </a:r>
            <a:endParaRPr kumimoji="1" lang="ja-JP" altLang="en-US" sz="2400">
              <a:solidFill>
                <a:schemeClr val="bg1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AAF9E404-2766-764B-9B3E-2F784942AD1A}"/>
              </a:ext>
            </a:extLst>
          </p:cNvPr>
          <p:cNvSpPr/>
          <p:nvPr/>
        </p:nvSpPr>
        <p:spPr>
          <a:xfrm>
            <a:off x="8304806" y="760395"/>
            <a:ext cx="3187757" cy="3676851"/>
          </a:xfrm>
          <a:prstGeom prst="rect">
            <a:avLst/>
          </a:prstGeom>
          <a:solidFill>
            <a:schemeClr val="accent6"/>
          </a:solidFill>
          <a:ln w="6985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23" name="正方形/長方形 22">
            <a:extLst>
              <a:ext uri="{FF2B5EF4-FFF2-40B4-BE49-F238E27FC236}">
                <a16:creationId xmlns:a16="http://schemas.microsoft.com/office/drawing/2014/main" id="{8E141671-D3D6-A547-9EB1-214361A640C8}"/>
              </a:ext>
            </a:extLst>
          </p:cNvPr>
          <p:cNvSpPr/>
          <p:nvPr/>
        </p:nvSpPr>
        <p:spPr>
          <a:xfrm>
            <a:off x="8304806" y="4452831"/>
            <a:ext cx="3187757" cy="2086274"/>
          </a:xfrm>
          <a:prstGeom prst="rect">
            <a:avLst/>
          </a:prstGeom>
          <a:solidFill>
            <a:schemeClr val="bg1"/>
          </a:solidFill>
          <a:ln w="6985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DEA3FAF8-42C0-B24D-8593-FBEB477EC363}"/>
              </a:ext>
            </a:extLst>
          </p:cNvPr>
          <p:cNvSpPr txBox="1"/>
          <p:nvPr/>
        </p:nvSpPr>
        <p:spPr>
          <a:xfrm>
            <a:off x="8391540" y="3703526"/>
            <a:ext cx="1507144" cy="26468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6600" dirty="0">
                <a:solidFill>
                  <a:schemeClr val="bg1">
                    <a:lumMod val="8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3</a:t>
            </a:r>
            <a:endParaRPr kumimoji="1" lang="ja-JP" altLang="en-US" sz="16600">
              <a:solidFill>
                <a:schemeClr val="bg1">
                  <a:lumMod val="85000"/>
                </a:schemeClr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6026A318-5080-C240-B305-EFE7F972C24E}"/>
              </a:ext>
            </a:extLst>
          </p:cNvPr>
          <p:cNvSpPr txBox="1"/>
          <p:nvPr/>
        </p:nvSpPr>
        <p:spPr>
          <a:xfrm>
            <a:off x="8692564" y="1410632"/>
            <a:ext cx="241223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>
                <a:solidFill>
                  <a:schemeClr val="bg1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The wonderful Ultimate Professional Business Power point Template</a:t>
            </a:r>
            <a:endParaRPr kumimoji="1" lang="ja-JP" altLang="en-US" sz="2400">
              <a:solidFill>
                <a:schemeClr val="bg1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F1079E4B-56B6-7F40-AAAD-F0752EDAD9DA}"/>
              </a:ext>
            </a:extLst>
          </p:cNvPr>
          <p:cNvSpPr txBox="1"/>
          <p:nvPr/>
        </p:nvSpPr>
        <p:spPr>
          <a:xfrm>
            <a:off x="5284091" y="5822726"/>
            <a:ext cx="1658970" cy="549757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</p:spPr>
        <p:txBody>
          <a:bodyPr wrap="square" tIns="72000" rtlCol="0">
            <a:spAutoFit/>
          </a:bodyPr>
          <a:lstStyle/>
          <a:p>
            <a:pPr algn="ctr"/>
            <a:r>
              <a:rPr lang="en-US" altLang="ja-JP" sz="2800" dirty="0">
                <a:solidFill>
                  <a:schemeClr val="bg1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Design</a:t>
            </a:r>
            <a:endParaRPr kumimoji="1" lang="ja-JP" altLang="en-US" sz="2800">
              <a:solidFill>
                <a:schemeClr val="bg1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E62B23DD-79D4-2C45-BB39-E2A448B2A4CC}"/>
              </a:ext>
            </a:extLst>
          </p:cNvPr>
          <p:cNvSpPr txBox="1"/>
          <p:nvPr/>
        </p:nvSpPr>
        <p:spPr>
          <a:xfrm>
            <a:off x="9072319" y="5822726"/>
            <a:ext cx="1658970" cy="549757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</p:spPr>
        <p:txBody>
          <a:bodyPr wrap="square" tIns="72000" rtlCol="0">
            <a:spAutoFit/>
          </a:bodyPr>
          <a:lstStyle/>
          <a:p>
            <a:pPr algn="ctr"/>
            <a:r>
              <a:rPr lang="en-US" altLang="ja-JP" sz="2800" dirty="0">
                <a:solidFill>
                  <a:schemeClr val="bg1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Design</a:t>
            </a:r>
            <a:endParaRPr kumimoji="1" lang="ja-JP" altLang="en-US" sz="2800">
              <a:solidFill>
                <a:schemeClr val="bg1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25" name="正方形/長方形 24">
            <a:extLst>
              <a:ext uri="{FF2B5EF4-FFF2-40B4-BE49-F238E27FC236}">
                <a16:creationId xmlns:a16="http://schemas.microsoft.com/office/drawing/2014/main" id="{7A00119F-50BA-AF49-A89A-114F060432DE}"/>
              </a:ext>
            </a:extLst>
          </p:cNvPr>
          <p:cNvSpPr/>
          <p:nvPr/>
        </p:nvSpPr>
        <p:spPr>
          <a:xfrm>
            <a:off x="12028601" y="8090"/>
            <a:ext cx="163399" cy="1440968"/>
          </a:xfrm>
          <a:prstGeom prst="rect">
            <a:avLst/>
          </a:prstGeom>
          <a:solidFill>
            <a:schemeClr val="accent5"/>
          </a:solidFill>
          <a:ln w="698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E206517D-634F-7140-9DC2-6B8723CE22D8}"/>
              </a:ext>
            </a:extLst>
          </p:cNvPr>
          <p:cNvSpPr txBox="1"/>
          <p:nvPr/>
        </p:nvSpPr>
        <p:spPr>
          <a:xfrm>
            <a:off x="7728857" y="153537"/>
            <a:ext cx="421778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ja-JP" sz="2800" b="1" dirty="0">
                <a:solidFill>
                  <a:schemeClr val="accent5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Fashionable</a:t>
            </a:r>
            <a:r>
              <a:rPr lang="en-US" altLang="ja-JP" sz="2800" dirty="0">
                <a:latin typeface="Meiryo" panose="020B0604030504040204" pitchFamily="34" charset="-128"/>
                <a:ea typeface="Meiryo" panose="020B0604030504040204" pitchFamily="34" charset="-128"/>
              </a:rPr>
              <a:t> </a:t>
            </a:r>
            <a:r>
              <a:rPr lang="en-US" altLang="ja-JP" sz="2800" dirty="0">
                <a:solidFill>
                  <a:schemeClr val="bg1">
                    <a:lumMod val="6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template</a:t>
            </a:r>
            <a:endParaRPr kumimoji="1" lang="ja-JP" altLang="en-US" sz="2800">
              <a:solidFill>
                <a:schemeClr val="bg1">
                  <a:lumMod val="65000"/>
                </a:schemeClr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61668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BA86F706-38BB-2A41-8D6D-B9314415C4EA}"/>
              </a:ext>
            </a:extLst>
          </p:cNvPr>
          <p:cNvSpPr/>
          <p:nvPr/>
        </p:nvSpPr>
        <p:spPr>
          <a:xfrm>
            <a:off x="502135" y="1365080"/>
            <a:ext cx="5367724" cy="1628844"/>
          </a:xfrm>
          <a:prstGeom prst="rect">
            <a:avLst/>
          </a:prstGeom>
          <a:solidFill>
            <a:schemeClr val="accent4"/>
          </a:solidFill>
          <a:ln w="698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27FB75E4-6622-604A-A059-D94153F6D547}"/>
              </a:ext>
            </a:extLst>
          </p:cNvPr>
          <p:cNvSpPr txBox="1"/>
          <p:nvPr/>
        </p:nvSpPr>
        <p:spPr>
          <a:xfrm>
            <a:off x="889892" y="1653079"/>
            <a:ext cx="471449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>
                <a:solidFill>
                  <a:schemeClr val="bg1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The wonderful Ultimate Professional Business Power point Template</a:t>
            </a:r>
            <a:endParaRPr kumimoji="1" lang="ja-JP" altLang="en-US" sz="2400">
              <a:solidFill>
                <a:schemeClr val="bg1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29" name="正方形/長方形 28">
            <a:extLst>
              <a:ext uri="{FF2B5EF4-FFF2-40B4-BE49-F238E27FC236}">
                <a16:creationId xmlns:a16="http://schemas.microsoft.com/office/drawing/2014/main" id="{605111DD-B58B-EB49-ABE8-B495E8E0EEA3}"/>
              </a:ext>
            </a:extLst>
          </p:cNvPr>
          <p:cNvSpPr/>
          <p:nvPr/>
        </p:nvSpPr>
        <p:spPr>
          <a:xfrm>
            <a:off x="6239258" y="1365080"/>
            <a:ext cx="5367724" cy="1628844"/>
          </a:xfrm>
          <a:prstGeom prst="rect">
            <a:avLst/>
          </a:prstGeom>
          <a:solidFill>
            <a:schemeClr val="accent4"/>
          </a:solidFill>
          <a:ln w="698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F47F11CB-88CF-844D-860D-9C404D6F45FD}"/>
              </a:ext>
            </a:extLst>
          </p:cNvPr>
          <p:cNvSpPr txBox="1"/>
          <p:nvPr/>
        </p:nvSpPr>
        <p:spPr>
          <a:xfrm>
            <a:off x="6627015" y="1653079"/>
            <a:ext cx="471449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>
                <a:solidFill>
                  <a:schemeClr val="bg1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The wonderful Ultimate Professional Business Power point Template</a:t>
            </a:r>
            <a:endParaRPr kumimoji="1" lang="ja-JP" altLang="en-US" sz="2400">
              <a:solidFill>
                <a:schemeClr val="bg1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31" name="正方形/長方形 30">
            <a:extLst>
              <a:ext uri="{FF2B5EF4-FFF2-40B4-BE49-F238E27FC236}">
                <a16:creationId xmlns:a16="http://schemas.microsoft.com/office/drawing/2014/main" id="{0B9B1381-F28B-6B4B-B98F-4B05EA9B8221}"/>
              </a:ext>
            </a:extLst>
          </p:cNvPr>
          <p:cNvSpPr/>
          <p:nvPr/>
        </p:nvSpPr>
        <p:spPr>
          <a:xfrm>
            <a:off x="0" y="4382346"/>
            <a:ext cx="12192000" cy="1703096"/>
          </a:xfrm>
          <a:prstGeom prst="rect">
            <a:avLst/>
          </a:prstGeom>
          <a:solidFill>
            <a:schemeClr val="accent6"/>
          </a:solidFill>
          <a:ln w="698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三角形 1">
            <a:extLst>
              <a:ext uri="{FF2B5EF4-FFF2-40B4-BE49-F238E27FC236}">
                <a16:creationId xmlns:a16="http://schemas.microsoft.com/office/drawing/2014/main" id="{E8E7D1DC-5015-CB49-B34D-E129B03AD5DE}"/>
              </a:ext>
            </a:extLst>
          </p:cNvPr>
          <p:cNvSpPr/>
          <p:nvPr/>
        </p:nvSpPr>
        <p:spPr>
          <a:xfrm rot="10800000">
            <a:off x="5417574" y="3563963"/>
            <a:ext cx="1356852" cy="368710"/>
          </a:xfrm>
          <a:prstGeom prst="triangl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09AA15B8-4866-3A4F-AB3A-2D56492B0365}"/>
              </a:ext>
            </a:extLst>
          </p:cNvPr>
          <p:cNvSpPr txBox="1"/>
          <p:nvPr/>
        </p:nvSpPr>
        <p:spPr>
          <a:xfrm>
            <a:off x="502135" y="4858878"/>
            <a:ext cx="1118773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4800" dirty="0">
                <a:solidFill>
                  <a:schemeClr val="bg1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Presentation Design</a:t>
            </a:r>
            <a:endParaRPr kumimoji="1" lang="ja-JP" altLang="en-US" sz="4800">
              <a:solidFill>
                <a:schemeClr val="bg1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06440AF8-C87C-AA42-BB5C-804D8E62B88C}"/>
              </a:ext>
            </a:extLst>
          </p:cNvPr>
          <p:cNvSpPr/>
          <p:nvPr/>
        </p:nvSpPr>
        <p:spPr>
          <a:xfrm>
            <a:off x="12028601" y="8090"/>
            <a:ext cx="163399" cy="1440968"/>
          </a:xfrm>
          <a:prstGeom prst="rect">
            <a:avLst/>
          </a:prstGeom>
          <a:solidFill>
            <a:schemeClr val="accent5"/>
          </a:solidFill>
          <a:ln w="698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FA5D270D-12B4-E646-9730-F3DF3A0C1B53}"/>
              </a:ext>
            </a:extLst>
          </p:cNvPr>
          <p:cNvSpPr txBox="1"/>
          <p:nvPr/>
        </p:nvSpPr>
        <p:spPr>
          <a:xfrm>
            <a:off x="7728857" y="153537"/>
            <a:ext cx="421778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ja-JP" sz="2800" b="1" dirty="0">
                <a:solidFill>
                  <a:schemeClr val="accent5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Fashionable</a:t>
            </a:r>
            <a:r>
              <a:rPr lang="en-US" altLang="ja-JP" sz="2800" dirty="0">
                <a:latin typeface="Meiryo" panose="020B0604030504040204" pitchFamily="34" charset="-128"/>
                <a:ea typeface="Meiryo" panose="020B0604030504040204" pitchFamily="34" charset="-128"/>
              </a:rPr>
              <a:t> </a:t>
            </a:r>
            <a:r>
              <a:rPr lang="en-US" altLang="ja-JP" sz="2800" dirty="0">
                <a:solidFill>
                  <a:schemeClr val="bg1">
                    <a:lumMod val="6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template</a:t>
            </a:r>
            <a:endParaRPr kumimoji="1" lang="ja-JP" altLang="en-US" sz="2800">
              <a:solidFill>
                <a:schemeClr val="bg1">
                  <a:lumMod val="65000"/>
                </a:schemeClr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524759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BA86F706-38BB-2A41-8D6D-B9314415C4EA}"/>
              </a:ext>
            </a:extLst>
          </p:cNvPr>
          <p:cNvSpPr/>
          <p:nvPr/>
        </p:nvSpPr>
        <p:spPr>
          <a:xfrm>
            <a:off x="0" y="556709"/>
            <a:ext cx="5367724" cy="1333875"/>
          </a:xfrm>
          <a:prstGeom prst="rect">
            <a:avLst/>
          </a:prstGeom>
          <a:solidFill>
            <a:schemeClr val="accent4"/>
          </a:solidFill>
          <a:ln w="698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27FB75E4-6622-604A-A059-D94153F6D547}"/>
              </a:ext>
            </a:extLst>
          </p:cNvPr>
          <p:cNvSpPr txBox="1"/>
          <p:nvPr/>
        </p:nvSpPr>
        <p:spPr>
          <a:xfrm>
            <a:off x="279133" y="688481"/>
            <a:ext cx="471449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>
                <a:solidFill>
                  <a:schemeClr val="bg1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The wonderful Ultimate Professional Business Power point Template</a:t>
            </a:r>
            <a:endParaRPr kumimoji="1" lang="ja-JP" altLang="en-US" sz="2400">
              <a:solidFill>
                <a:schemeClr val="bg1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3" name="円/楕円 2">
            <a:extLst>
              <a:ext uri="{FF2B5EF4-FFF2-40B4-BE49-F238E27FC236}">
                <a16:creationId xmlns:a16="http://schemas.microsoft.com/office/drawing/2014/main" id="{F8286279-D43F-E147-B841-EF0B0CFE034A}"/>
              </a:ext>
            </a:extLst>
          </p:cNvPr>
          <p:cNvSpPr/>
          <p:nvPr/>
        </p:nvSpPr>
        <p:spPr>
          <a:xfrm>
            <a:off x="4895550" y="283009"/>
            <a:ext cx="1912995" cy="1912995"/>
          </a:xfrm>
          <a:prstGeom prst="ellipse">
            <a:avLst/>
          </a:prstGeom>
          <a:solidFill>
            <a:schemeClr val="accent6"/>
          </a:solidFill>
          <a:ln w="762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pic>
        <p:nvPicPr>
          <p:cNvPr id="9" name="グラフィックス 8" descr="インターネット">
            <a:extLst>
              <a:ext uri="{FF2B5EF4-FFF2-40B4-BE49-F238E27FC236}">
                <a16:creationId xmlns:a16="http://schemas.microsoft.com/office/drawing/2014/main" id="{16599059-B97F-4043-8DED-BE24353233A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147270" y="525274"/>
            <a:ext cx="1409554" cy="1409554"/>
          </a:xfrm>
          <a:prstGeom prst="rect">
            <a:avLst/>
          </a:prstGeom>
        </p:spPr>
      </p:pic>
      <p:sp>
        <p:nvSpPr>
          <p:cNvPr id="25" name="正方形/長方形 24">
            <a:extLst>
              <a:ext uri="{FF2B5EF4-FFF2-40B4-BE49-F238E27FC236}">
                <a16:creationId xmlns:a16="http://schemas.microsoft.com/office/drawing/2014/main" id="{30011E89-636F-C749-8458-9DA35ECAE7E1}"/>
              </a:ext>
            </a:extLst>
          </p:cNvPr>
          <p:cNvSpPr/>
          <p:nvPr/>
        </p:nvSpPr>
        <p:spPr>
          <a:xfrm>
            <a:off x="0" y="2770553"/>
            <a:ext cx="5367724" cy="1333875"/>
          </a:xfrm>
          <a:prstGeom prst="rect">
            <a:avLst/>
          </a:prstGeom>
          <a:solidFill>
            <a:schemeClr val="accent4"/>
          </a:solidFill>
          <a:ln w="698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FA357D95-EF3F-1645-8ED9-4C7DFAB74E80}"/>
              </a:ext>
            </a:extLst>
          </p:cNvPr>
          <p:cNvSpPr txBox="1"/>
          <p:nvPr/>
        </p:nvSpPr>
        <p:spPr>
          <a:xfrm>
            <a:off x="279133" y="2902325"/>
            <a:ext cx="471449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>
                <a:solidFill>
                  <a:schemeClr val="bg1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The wonderful Ultimate Professional Business Power point Template</a:t>
            </a:r>
            <a:endParaRPr kumimoji="1" lang="ja-JP" altLang="en-US" sz="2400">
              <a:solidFill>
                <a:schemeClr val="bg1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27" name="円/楕円 26">
            <a:extLst>
              <a:ext uri="{FF2B5EF4-FFF2-40B4-BE49-F238E27FC236}">
                <a16:creationId xmlns:a16="http://schemas.microsoft.com/office/drawing/2014/main" id="{B34A816C-D660-4146-B00B-38C2E0D7CE4D}"/>
              </a:ext>
            </a:extLst>
          </p:cNvPr>
          <p:cNvSpPr/>
          <p:nvPr/>
        </p:nvSpPr>
        <p:spPr>
          <a:xfrm>
            <a:off x="4895550" y="2496853"/>
            <a:ext cx="1912995" cy="1912995"/>
          </a:xfrm>
          <a:prstGeom prst="ellipse">
            <a:avLst/>
          </a:prstGeom>
          <a:solidFill>
            <a:schemeClr val="accent6"/>
          </a:solidFill>
          <a:ln w="762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33" name="正方形/長方形 32">
            <a:extLst>
              <a:ext uri="{FF2B5EF4-FFF2-40B4-BE49-F238E27FC236}">
                <a16:creationId xmlns:a16="http://schemas.microsoft.com/office/drawing/2014/main" id="{A7B44D53-D6B2-8F4A-81B3-0FB1213CE7D5}"/>
              </a:ext>
            </a:extLst>
          </p:cNvPr>
          <p:cNvSpPr/>
          <p:nvPr/>
        </p:nvSpPr>
        <p:spPr>
          <a:xfrm>
            <a:off x="0" y="4988968"/>
            <a:ext cx="5367724" cy="1333875"/>
          </a:xfrm>
          <a:prstGeom prst="rect">
            <a:avLst/>
          </a:prstGeom>
          <a:solidFill>
            <a:schemeClr val="accent4"/>
          </a:solidFill>
          <a:ln w="698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AE06A701-A66E-6F42-81DD-0EDB7BE41C53}"/>
              </a:ext>
            </a:extLst>
          </p:cNvPr>
          <p:cNvSpPr txBox="1"/>
          <p:nvPr/>
        </p:nvSpPr>
        <p:spPr>
          <a:xfrm>
            <a:off x="279133" y="5120740"/>
            <a:ext cx="471449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>
                <a:solidFill>
                  <a:schemeClr val="bg1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The wonderful Ultimate Professional Business Power point Template</a:t>
            </a:r>
            <a:endParaRPr kumimoji="1" lang="ja-JP" altLang="en-US" sz="2400">
              <a:solidFill>
                <a:schemeClr val="bg1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35" name="円/楕円 34">
            <a:extLst>
              <a:ext uri="{FF2B5EF4-FFF2-40B4-BE49-F238E27FC236}">
                <a16:creationId xmlns:a16="http://schemas.microsoft.com/office/drawing/2014/main" id="{44504C18-454E-334F-B01D-276512798D27}"/>
              </a:ext>
            </a:extLst>
          </p:cNvPr>
          <p:cNvSpPr/>
          <p:nvPr/>
        </p:nvSpPr>
        <p:spPr>
          <a:xfrm>
            <a:off x="4895550" y="4715268"/>
            <a:ext cx="1912995" cy="1912995"/>
          </a:xfrm>
          <a:prstGeom prst="ellipse">
            <a:avLst/>
          </a:prstGeom>
          <a:solidFill>
            <a:schemeClr val="accent6"/>
          </a:solidFill>
          <a:ln w="762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pic>
        <p:nvPicPr>
          <p:cNvPr id="6" name="グラフィックス 5" descr="封筒">
            <a:extLst>
              <a:ext uri="{FF2B5EF4-FFF2-40B4-BE49-F238E27FC236}">
                <a16:creationId xmlns:a16="http://schemas.microsoft.com/office/drawing/2014/main" id="{C489533A-7E12-BD41-B9AC-0C4CD8A3264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251883" y="5071601"/>
            <a:ext cx="1200328" cy="1200328"/>
          </a:xfrm>
          <a:prstGeom prst="rect">
            <a:avLst/>
          </a:prstGeom>
        </p:spPr>
      </p:pic>
      <p:pic>
        <p:nvPicPr>
          <p:cNvPr id="12" name="グラフィックス 11" descr="上昇基調">
            <a:extLst>
              <a:ext uri="{FF2B5EF4-FFF2-40B4-BE49-F238E27FC236}">
                <a16:creationId xmlns:a16="http://schemas.microsoft.com/office/drawing/2014/main" id="{E4C2C6B0-501E-6C4A-9458-B93AF4A3EF95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272761" y="2820497"/>
            <a:ext cx="1233832" cy="1233832"/>
          </a:xfrm>
          <a:prstGeom prst="rect">
            <a:avLst/>
          </a:prstGeom>
        </p:spPr>
      </p:pic>
      <p:sp>
        <p:nvSpPr>
          <p:cNvPr id="37" name="正方形/長方形 36">
            <a:extLst>
              <a:ext uri="{FF2B5EF4-FFF2-40B4-BE49-F238E27FC236}">
                <a16:creationId xmlns:a16="http://schemas.microsoft.com/office/drawing/2014/main" id="{C70600C3-21D5-7648-9166-C5BD191A87A6}"/>
              </a:ext>
            </a:extLst>
          </p:cNvPr>
          <p:cNvSpPr/>
          <p:nvPr/>
        </p:nvSpPr>
        <p:spPr>
          <a:xfrm>
            <a:off x="8082116" y="1729248"/>
            <a:ext cx="4109884" cy="3437604"/>
          </a:xfrm>
          <a:prstGeom prst="rect">
            <a:avLst/>
          </a:prstGeom>
          <a:solidFill>
            <a:schemeClr val="accent5"/>
          </a:solidFill>
          <a:ln w="698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4A536280-66EC-7444-84C7-88FE10DE3A55}"/>
              </a:ext>
            </a:extLst>
          </p:cNvPr>
          <p:cNvSpPr txBox="1"/>
          <p:nvPr/>
        </p:nvSpPr>
        <p:spPr>
          <a:xfrm>
            <a:off x="8281280" y="2771581"/>
            <a:ext cx="3711556" cy="1386327"/>
          </a:xfrm>
          <a:prstGeom prst="rect">
            <a:avLst/>
          </a:prstGeom>
          <a:noFill/>
          <a:ln w="15875">
            <a:solidFill>
              <a:schemeClr val="bg1"/>
            </a:solidFill>
          </a:ln>
        </p:spPr>
        <p:txBody>
          <a:bodyPr wrap="square" tIns="108000" rtlCol="0">
            <a:spAutoFit/>
          </a:bodyPr>
          <a:lstStyle/>
          <a:p>
            <a:pPr algn="ctr"/>
            <a:r>
              <a:rPr lang="en-US" altLang="ja-JP" sz="4000" dirty="0">
                <a:solidFill>
                  <a:schemeClr val="bg1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Presentation Design</a:t>
            </a:r>
            <a:endParaRPr kumimoji="1" lang="ja-JP" altLang="en-US" sz="4000">
              <a:solidFill>
                <a:schemeClr val="bg1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B244409D-3954-C849-9461-0F7F4D31F37A}"/>
              </a:ext>
            </a:extLst>
          </p:cNvPr>
          <p:cNvSpPr/>
          <p:nvPr/>
        </p:nvSpPr>
        <p:spPr>
          <a:xfrm>
            <a:off x="12028601" y="8090"/>
            <a:ext cx="163399" cy="1440968"/>
          </a:xfrm>
          <a:prstGeom prst="rect">
            <a:avLst/>
          </a:prstGeom>
          <a:solidFill>
            <a:schemeClr val="accent5"/>
          </a:solidFill>
          <a:ln w="698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DF70E64C-BA27-ED49-ABD8-0E68B5332C3F}"/>
              </a:ext>
            </a:extLst>
          </p:cNvPr>
          <p:cNvSpPr txBox="1"/>
          <p:nvPr/>
        </p:nvSpPr>
        <p:spPr>
          <a:xfrm>
            <a:off x="7728857" y="153537"/>
            <a:ext cx="421778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ja-JP" sz="2800" b="1" dirty="0">
                <a:solidFill>
                  <a:schemeClr val="accent5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Fashionable</a:t>
            </a:r>
            <a:r>
              <a:rPr lang="en-US" altLang="ja-JP" sz="2800" dirty="0">
                <a:latin typeface="Meiryo" panose="020B0604030504040204" pitchFamily="34" charset="-128"/>
                <a:ea typeface="Meiryo" panose="020B0604030504040204" pitchFamily="34" charset="-128"/>
              </a:rPr>
              <a:t> </a:t>
            </a:r>
            <a:r>
              <a:rPr lang="en-US" altLang="ja-JP" sz="2800" dirty="0">
                <a:solidFill>
                  <a:schemeClr val="bg1">
                    <a:lumMod val="6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template</a:t>
            </a:r>
            <a:endParaRPr kumimoji="1" lang="ja-JP" altLang="en-US" sz="2800">
              <a:solidFill>
                <a:schemeClr val="bg1">
                  <a:lumMod val="65000"/>
                </a:schemeClr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937653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fashion-4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7B295"/>
      </a:accent4>
      <a:accent5>
        <a:srgbClr val="C06B84"/>
      </a:accent5>
      <a:accent6>
        <a:srgbClr val="345B7C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4"/>
        </a:solidFill>
        <a:ln>
          <a:noFill/>
        </a:ln>
        <a:effectLst>
          <a:outerShdw blurRad="139700" dist="38100" dir="8100000" sx="102000" sy="102000" algn="tr" rotWithShape="0">
            <a:prstClr val="black">
              <a:alpha val="20000"/>
            </a:prstClr>
          </a:outerShdw>
        </a:effectLst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445</TotalTime>
  <Words>111</Words>
  <Application>Microsoft Macintosh PowerPoint</Application>
  <PresentationFormat>ワイド画面</PresentationFormat>
  <Paragraphs>27</Paragraphs>
  <Slides>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9" baseType="lpstr">
      <vt:lpstr>Meiryo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高村 勇太</dc:creator>
  <cp:lastModifiedBy>高村 勇太</cp:lastModifiedBy>
  <cp:revision>33</cp:revision>
  <dcterms:created xsi:type="dcterms:W3CDTF">2020-03-22T01:13:02Z</dcterms:created>
  <dcterms:modified xsi:type="dcterms:W3CDTF">2020-03-25T08:38:58Z</dcterms:modified>
</cp:coreProperties>
</file>