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47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90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5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206517D-634F-7140-9DC2-6B8723CE22D8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5D270D-12B4-E646-9730-F3DF3A0C1B53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F70E64C-BA27-ED49-ABD8-0E68B5332C3F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fashion-3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BCB7B2"/>
      </a:accent4>
      <a:accent5>
        <a:srgbClr val="A38069"/>
      </a:accent5>
      <a:accent6>
        <a:srgbClr val="09055D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31</cp:revision>
  <dcterms:created xsi:type="dcterms:W3CDTF">2020-03-22T01:13:02Z</dcterms:created>
  <dcterms:modified xsi:type="dcterms:W3CDTF">2020-03-25T08:37:18Z</dcterms:modified>
</cp:coreProperties>
</file>