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84"/>
    <a:srgbClr val="6BBBB3"/>
    <a:srgbClr val="AE7C7C"/>
    <a:srgbClr val="40BFC1"/>
    <a:srgbClr val="F66F5E"/>
    <a:srgbClr val="F5F1E4"/>
    <a:srgbClr val="99DDCC"/>
    <a:srgbClr val="F65DA2"/>
    <a:srgbClr val="B643CD"/>
    <a:srgbClr val="F35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9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7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7476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90"/>
            <a:ext cx="2946400" cy="4022043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B027F9-E70F-3C44-A053-5EC48EB0BF1E}"/>
              </a:ext>
            </a:extLst>
          </p:cNvPr>
          <p:cNvSpPr txBox="1"/>
          <p:nvPr/>
        </p:nvSpPr>
        <p:spPr>
          <a:xfrm>
            <a:off x="7728857" y="153537"/>
            <a:ext cx="4217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Fashionable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8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bg1">
                  <a:lumMod val="8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5">
                    <a:lumMod val="60000"/>
                    <a:lumOff val="4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accent5">
                  <a:lumMod val="60000"/>
                  <a:lumOff val="4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8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bg1">
                  <a:lumMod val="8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206517D-634F-7140-9DC2-6B8723CE22D8}"/>
              </a:ext>
            </a:extLst>
          </p:cNvPr>
          <p:cNvSpPr txBox="1"/>
          <p:nvPr/>
        </p:nvSpPr>
        <p:spPr>
          <a:xfrm>
            <a:off x="7728857" y="153537"/>
            <a:ext cx="4217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Fashionable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A5D270D-12B4-E646-9730-F3DF3A0C1B53}"/>
              </a:ext>
            </a:extLst>
          </p:cNvPr>
          <p:cNvSpPr txBox="1"/>
          <p:nvPr/>
        </p:nvSpPr>
        <p:spPr>
          <a:xfrm>
            <a:off x="7728857" y="153537"/>
            <a:ext cx="4217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Fashionable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F70E64C-BA27-ED49-ABD8-0E68B5332C3F}"/>
              </a:ext>
            </a:extLst>
          </p:cNvPr>
          <p:cNvSpPr txBox="1"/>
          <p:nvPr/>
        </p:nvSpPr>
        <p:spPr>
          <a:xfrm>
            <a:off x="7728857" y="153537"/>
            <a:ext cx="4217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Fashionable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fashion-3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BCB7B2"/>
      </a:accent4>
      <a:accent5>
        <a:srgbClr val="A38069"/>
      </a:accent5>
      <a:accent6>
        <a:srgbClr val="09055D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31</cp:revision>
  <dcterms:created xsi:type="dcterms:W3CDTF">2020-03-22T01:13:02Z</dcterms:created>
  <dcterms:modified xsi:type="dcterms:W3CDTF">2020-03-25T08:37:18Z</dcterms:modified>
</cp:coreProperties>
</file>