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07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25000"/>
                    <a:lumOff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6">
                  <a:lumMod val="25000"/>
                  <a:lumOff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5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25000"/>
                    <a:lumOff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6">
                  <a:lumMod val="25000"/>
                  <a:lumOff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206517D-634F-7140-9DC2-6B8723CE22D8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A5D270D-12B4-E646-9730-F3DF3A0C1B53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F70E64C-BA27-ED49-ABD8-0E68B5332C3F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fashion-2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E2D49D"/>
      </a:accent4>
      <a:accent5>
        <a:srgbClr val="537790"/>
      </a:accent5>
      <a:accent6>
        <a:srgbClr val="C0C0B9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29</cp:revision>
  <dcterms:created xsi:type="dcterms:W3CDTF">2020-03-22T01:13:02Z</dcterms:created>
  <dcterms:modified xsi:type="dcterms:W3CDTF">2020-03-25T08:35:44Z</dcterms:modified>
</cp:coreProperties>
</file>