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84"/>
    <a:srgbClr val="6BBBB3"/>
    <a:srgbClr val="AE7C7C"/>
    <a:srgbClr val="40BFC1"/>
    <a:srgbClr val="F66F5E"/>
    <a:srgbClr val="F5F1E4"/>
    <a:srgbClr val="99DDCC"/>
    <a:srgbClr val="F65DA2"/>
    <a:srgbClr val="B643CD"/>
    <a:srgbClr val="F35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47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567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AE4F89-1CAB-FF40-9D37-884BD7D0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F0028-0B2A-8F4F-A10F-DBCD08D8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14436-97F1-C344-B1E8-2CA26E3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9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89"/>
            <a:ext cx="2946400" cy="4022043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B027F9-E70F-3C44-A053-5EC48EB0BF1E}"/>
              </a:ext>
            </a:extLst>
          </p:cNvPr>
          <p:cNvSpPr txBox="1"/>
          <p:nvPr/>
        </p:nvSpPr>
        <p:spPr>
          <a:xfrm>
            <a:off x="7728857" y="153537"/>
            <a:ext cx="4217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Fashionable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2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6600">
              <a:solidFill>
                <a:schemeClr val="bg1">
                  <a:lumMod val="7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accent4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5">
                    <a:lumMod val="60000"/>
                    <a:lumOff val="4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accent5">
                  <a:lumMod val="60000"/>
                  <a:lumOff val="4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bg1">
                  <a:lumMod val="7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accent4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accent4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8536634-B68D-6743-8454-9CC3726CA408}"/>
              </a:ext>
            </a:extLst>
          </p:cNvPr>
          <p:cNvSpPr txBox="1"/>
          <p:nvPr/>
        </p:nvSpPr>
        <p:spPr>
          <a:xfrm>
            <a:off x="9270904" y="153537"/>
            <a:ext cx="2675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1EECD69-B346-2542-B6A2-B3447E68BC7F}"/>
              </a:ext>
            </a:extLst>
          </p:cNvPr>
          <p:cNvSpPr txBox="1"/>
          <p:nvPr/>
        </p:nvSpPr>
        <p:spPr>
          <a:xfrm>
            <a:off x="9270904" y="153537"/>
            <a:ext cx="2675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3737DBD-6758-B349-816A-2F9F9C1A3EA1}"/>
              </a:ext>
            </a:extLst>
          </p:cNvPr>
          <p:cNvSpPr txBox="1"/>
          <p:nvPr/>
        </p:nvSpPr>
        <p:spPr>
          <a:xfrm>
            <a:off x="9270904" y="153537"/>
            <a:ext cx="2675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fashion-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79E9C"/>
      </a:accent4>
      <a:accent5>
        <a:srgbClr val="F42D62"/>
      </a:accent5>
      <a:accent6>
        <a:srgbClr val="030842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28</cp:revision>
  <dcterms:created xsi:type="dcterms:W3CDTF">2020-03-22T01:13:02Z</dcterms:created>
  <dcterms:modified xsi:type="dcterms:W3CDTF">2020-03-25T08:33:01Z</dcterms:modified>
</cp:coreProperties>
</file>