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56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ashion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79E9C"/>
      </a:accent4>
      <a:accent5>
        <a:srgbClr val="F42D62"/>
      </a:accent5>
      <a:accent6>
        <a:srgbClr val="030842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28</cp:revision>
  <dcterms:created xsi:type="dcterms:W3CDTF">2020-03-22T01:13:02Z</dcterms:created>
  <dcterms:modified xsi:type="dcterms:W3CDTF">2020-03-25T08:33:01Z</dcterms:modified>
</cp:coreProperties>
</file>