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4290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CE3C8B2-E204-DC40-82CB-0C8C9FA971E4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</a:t>
            </a:r>
            <a:endParaRPr kumimoji="1" lang="ja-JP" altLang="en-US" sz="16600">
              <a:solidFill>
                <a:schemeClr val="accent5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accent6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accent6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6">
                    <a:lumMod val="40000"/>
                    <a:lumOff val="6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6">
                  <a:lumMod val="40000"/>
                  <a:lumOff val="6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0998A7B3-BB09-A540-8F7F-015CD495E12E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0006BD0A-5BE8-A04B-A6BD-B9FE2C466827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accent4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9833E45A-14E3-BB43-BA9A-EEE1807D1F59}"/>
              </a:ext>
            </a:extLst>
          </p:cNvPr>
          <p:cNvSpPr txBox="1"/>
          <p:nvPr/>
        </p:nvSpPr>
        <p:spPr>
          <a:xfrm>
            <a:off x="9152283" y="153537"/>
            <a:ext cx="2794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Cool 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ユーザー定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163F9B"/>
      </a:accent4>
      <a:accent5>
        <a:srgbClr val="F4D93F"/>
      </a:accent5>
      <a:accent6>
        <a:srgbClr val="0F2F6A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490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32</cp:revision>
  <dcterms:created xsi:type="dcterms:W3CDTF">2020-03-22T01:13:02Z</dcterms:created>
  <dcterms:modified xsi:type="dcterms:W3CDTF">2020-03-25T08:29:26Z</dcterms:modified>
</cp:coreProperties>
</file>