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29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E3C8B2-E204-DC40-82CB-0C8C9FA971E4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6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98A7B3-BB09-A540-8F7F-015CD495E12E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06BD0A-5BE8-A04B-A6BD-B9FE2C466827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accent4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33E45A-14E3-BB43-BA9A-EEE1807D1F59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163F9B"/>
      </a:accent4>
      <a:accent5>
        <a:srgbClr val="F4D93F"/>
      </a:accent5>
      <a:accent6>
        <a:srgbClr val="0F2F6A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32</cp:revision>
  <dcterms:created xsi:type="dcterms:W3CDTF">2020-03-22T01:13:02Z</dcterms:created>
  <dcterms:modified xsi:type="dcterms:W3CDTF">2020-03-25T08:29:26Z</dcterms:modified>
</cp:coreProperties>
</file>