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/>
    <p:restoredTop sz="94694"/>
  </p:normalViewPr>
  <p:slideViewPr>
    <p:cSldViewPr snapToGrid="0" snapToObjects="1">
      <p:cViewPr>
        <p:scale>
          <a:sx n="88" d="100"/>
          <a:sy n="88" d="100"/>
        </p:scale>
        <p:origin x="2080" y="8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047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CE3C8B2-E204-DC40-82CB-0C8C9FA971E4}"/>
              </a:ext>
            </a:extLst>
          </p:cNvPr>
          <p:cNvSpPr txBox="1"/>
          <p:nvPr/>
        </p:nvSpPr>
        <p:spPr>
          <a:xfrm>
            <a:off x="9152283" y="153537"/>
            <a:ext cx="2794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 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998A7B3-BB09-A540-8F7F-015CD495E12E}"/>
              </a:ext>
            </a:extLst>
          </p:cNvPr>
          <p:cNvSpPr txBox="1"/>
          <p:nvPr/>
        </p:nvSpPr>
        <p:spPr>
          <a:xfrm>
            <a:off x="9152283" y="153537"/>
            <a:ext cx="2794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 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006BD0A-5BE8-A04B-A6BD-B9FE2C466827}"/>
              </a:ext>
            </a:extLst>
          </p:cNvPr>
          <p:cNvSpPr txBox="1"/>
          <p:nvPr/>
        </p:nvSpPr>
        <p:spPr>
          <a:xfrm>
            <a:off x="9152283" y="153537"/>
            <a:ext cx="2794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 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833E45A-14E3-BB43-BA9A-EEE1807D1F59}"/>
              </a:ext>
            </a:extLst>
          </p:cNvPr>
          <p:cNvSpPr txBox="1"/>
          <p:nvPr/>
        </p:nvSpPr>
        <p:spPr>
          <a:xfrm>
            <a:off x="9152283" y="153537"/>
            <a:ext cx="2794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 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cool-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45626F"/>
      </a:accent4>
      <a:accent5>
        <a:srgbClr val="2A3C45"/>
      </a:accent5>
      <a:accent6>
        <a:srgbClr val="DAF300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29</cp:revision>
  <dcterms:created xsi:type="dcterms:W3CDTF">2020-03-22T01:13:02Z</dcterms:created>
  <dcterms:modified xsi:type="dcterms:W3CDTF">2020-03-25T08:18:21Z</dcterms:modified>
</cp:coreProperties>
</file>