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>
        <p:scale>
          <a:sx n="88" d="100"/>
          <a:sy n="88" d="100"/>
        </p:scale>
        <p:origin x="2080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4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89"/>
            <a:ext cx="2946400" cy="4022043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4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4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E3C8B2-E204-DC40-82CB-0C8C9FA971E4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4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6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tx1">
                  <a:lumMod val="65000"/>
                  <a:lumOff val="3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98A7B3-BB09-A540-8F7F-015CD495E12E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006BD0A-5BE8-A04B-A6BD-B9FE2C466827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6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833E45A-14E3-BB43-BA9A-EEE1807D1F59}"/>
              </a:ext>
            </a:extLst>
          </p:cNvPr>
          <p:cNvSpPr txBox="1"/>
          <p:nvPr/>
        </p:nvSpPr>
        <p:spPr>
          <a:xfrm>
            <a:off x="9152283" y="153537"/>
            <a:ext cx="2794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Cool 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ool-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45626F"/>
      </a:accent4>
      <a:accent5>
        <a:srgbClr val="2A3C45"/>
      </a:accent5>
      <a:accent6>
        <a:srgbClr val="DAF300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29</cp:revision>
  <dcterms:created xsi:type="dcterms:W3CDTF">2020-03-22T01:13:02Z</dcterms:created>
  <dcterms:modified xsi:type="dcterms:W3CDTF">2020-03-25T08:18:21Z</dcterms:modified>
</cp:coreProperties>
</file>