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13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6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4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AEDC849-79F2-7B46-9092-44EB592986CE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804629-B0F4-5A4A-9566-64612436DE70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C3E4676-2897-4C47-8946-E24C41BD84D8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ool-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445881"/>
      </a:accent4>
      <a:accent5>
        <a:srgbClr val="C9D2D4"/>
      </a:accent5>
      <a:accent6>
        <a:srgbClr val="2D8F9E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28</cp:revision>
  <dcterms:created xsi:type="dcterms:W3CDTF">2020-03-22T01:13:02Z</dcterms:created>
  <dcterms:modified xsi:type="dcterms:W3CDTF">2020-03-25T08:07:52Z</dcterms:modified>
</cp:coreProperties>
</file>