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840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>
                    <a:lumMod val="9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>
                  <a:lumMod val="9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1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5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4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4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5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8536634-B68D-6743-8454-9CC3726CA408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EECD69-B346-2542-B6A2-B3447E68BC7F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>
                    <a:lumMod val="9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>
                  <a:lumMod val="9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>
                    <a:lumMod val="9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>
                  <a:lumMod val="9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>
                    <a:lumMod val="9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>
                  <a:lumMod val="9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3737DBD-6758-B349-816A-2F9F9C1A3EA1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ool-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6D8289"/>
      </a:accent4>
      <a:accent5>
        <a:srgbClr val="67625B"/>
      </a:accent5>
      <a:accent6>
        <a:srgbClr val="919190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28</cp:revision>
  <dcterms:created xsi:type="dcterms:W3CDTF">2020-03-22T01:13:02Z</dcterms:created>
  <dcterms:modified xsi:type="dcterms:W3CDTF">2020-03-25T08:06:43Z</dcterms:modified>
</cp:coreProperties>
</file>