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84"/>
    <a:srgbClr val="6BBBB3"/>
    <a:srgbClr val="AE7C7C"/>
    <a:srgbClr val="40BFC1"/>
    <a:srgbClr val="F66F5E"/>
    <a:srgbClr val="F5F1E4"/>
    <a:srgbClr val="99DDCC"/>
    <a:srgbClr val="F65DA2"/>
    <a:srgbClr val="B643CD"/>
    <a:srgbClr val="F35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47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40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89"/>
            <a:ext cx="2946400" cy="4022043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bg1">
                  <a:lumMod val="9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B027F9-E70F-3C44-A053-5EC48EB0BF1E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1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accent5">
                  <a:lumMod val="40000"/>
                  <a:lumOff val="6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accent6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4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4">
                    <a:lumMod val="40000"/>
                    <a:lumOff val="6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accent4">
                  <a:lumMod val="40000"/>
                  <a:lumOff val="6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accent5">
                  <a:lumMod val="40000"/>
                  <a:lumOff val="6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accent6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accent6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8536634-B68D-6743-8454-9CC3726CA408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1EECD69-B346-2542-B6A2-B3447E68BC7F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>
                  <a:lumMod val="9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>
                  <a:lumMod val="9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>
                    <a:lumMod val="9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>
                  <a:lumMod val="9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3737DBD-6758-B349-816A-2F9F9C1A3EA1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cool-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6D8289"/>
      </a:accent4>
      <a:accent5>
        <a:srgbClr val="67625B"/>
      </a:accent5>
      <a:accent6>
        <a:srgbClr val="919190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28</cp:revision>
  <dcterms:created xsi:type="dcterms:W3CDTF">2020-03-22T01:13:02Z</dcterms:created>
  <dcterms:modified xsi:type="dcterms:W3CDTF">2020-03-25T08:06:43Z</dcterms:modified>
</cp:coreProperties>
</file>