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969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0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9141062" y="153537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Calm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bg1">
                  <a:lumMod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5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tx1">
                  <a:lumMod val="75000"/>
                  <a:lumOff val="2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bg1">
                  <a:lumMod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bg1">
                  <a:lumMod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5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tx1">
                  <a:lumMod val="75000"/>
                  <a:lumOff val="2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5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tx1">
                  <a:lumMod val="75000"/>
                  <a:lumOff val="2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53D8EF74-64D3-924A-9CB3-D181CC1F3669}"/>
              </a:ext>
            </a:extLst>
          </p:cNvPr>
          <p:cNvSpPr txBox="1"/>
          <p:nvPr/>
        </p:nvSpPr>
        <p:spPr>
          <a:xfrm>
            <a:off x="9141062" y="153537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Calm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bg1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791C722-4DAE-B446-BEC5-C6C3F83AA62B}"/>
              </a:ext>
            </a:extLst>
          </p:cNvPr>
          <p:cNvSpPr txBox="1"/>
          <p:nvPr/>
        </p:nvSpPr>
        <p:spPr>
          <a:xfrm>
            <a:off x="9141062" y="153537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Calm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5893AF5-19DB-1E4F-BB79-60A05851F82C}"/>
              </a:ext>
            </a:extLst>
          </p:cNvPr>
          <p:cNvSpPr txBox="1"/>
          <p:nvPr/>
        </p:nvSpPr>
        <p:spPr>
          <a:xfrm>
            <a:off x="9141062" y="153537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Calm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calm-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9EE1D6"/>
      </a:accent4>
      <a:accent5>
        <a:srgbClr val="C7DAEB"/>
      </a:accent5>
      <a:accent6>
        <a:srgbClr val="F9E29B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27</cp:revision>
  <dcterms:created xsi:type="dcterms:W3CDTF">2020-03-22T01:13:02Z</dcterms:created>
  <dcterms:modified xsi:type="dcterms:W3CDTF">2020-03-25T07:54:15Z</dcterms:modified>
</cp:coreProperties>
</file>