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04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90"/>
            <a:ext cx="2946400" cy="4022043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accent6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accent6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9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>
                  <a:lumMod val="9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9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>
                  <a:lumMod val="9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6A21850-6774-D14C-93C5-34C2284BD15F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0C5EDA2-5CAB-D143-86FD-FB10E7E6D1E8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accent6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DA120CB-1F6E-BE49-858B-E2073F2B59A5}"/>
              </a:ext>
            </a:extLst>
          </p:cNvPr>
          <p:cNvSpPr txBox="1"/>
          <p:nvPr/>
        </p:nvSpPr>
        <p:spPr>
          <a:xfrm>
            <a:off x="9141062" y="153537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Calm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alm-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99A98B"/>
      </a:accent4>
      <a:accent5>
        <a:srgbClr val="D9A288"/>
      </a:accent5>
      <a:accent6>
        <a:srgbClr val="E3DCCB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26</cp:revision>
  <dcterms:created xsi:type="dcterms:W3CDTF">2020-03-22T01:13:02Z</dcterms:created>
  <dcterms:modified xsi:type="dcterms:W3CDTF">2020-03-25T07:45:10Z</dcterms:modified>
</cp:coreProperties>
</file>