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0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A352D91-0A0B-2848-AEEB-FC36ECCA41F8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DFB52A-7A68-8F4F-8FD7-5DB3A3E199C5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28BD1CA-C03C-1C4E-8378-914790B21B77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alm-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EDF9C0"/>
      </a:accent4>
      <a:accent5>
        <a:srgbClr val="A6EAB0"/>
      </a:accent5>
      <a:accent6>
        <a:srgbClr val="75B69D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25</cp:revision>
  <dcterms:created xsi:type="dcterms:W3CDTF">2020-03-22T01:13:02Z</dcterms:created>
  <dcterms:modified xsi:type="dcterms:W3CDTF">2020-03-25T07:46:27Z</dcterms:modified>
</cp:coreProperties>
</file>