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6"/>
  </p:handout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E784"/>
    <a:srgbClr val="6BBBB3"/>
    <a:srgbClr val="AE7C7C"/>
    <a:srgbClr val="40BFC1"/>
    <a:srgbClr val="F66F5E"/>
    <a:srgbClr val="F5F1E4"/>
    <a:srgbClr val="99DDCC"/>
    <a:srgbClr val="F65DA2"/>
    <a:srgbClr val="B643CD"/>
    <a:srgbClr val="F354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66"/>
    <p:restoredTop sz="94694"/>
  </p:normalViewPr>
  <p:slideViewPr>
    <p:cSldViewPr snapToGrid="0" snapToObjects="1">
      <p:cViewPr varScale="1">
        <p:scale>
          <a:sx n="117" d="100"/>
          <a:sy n="117" d="100"/>
        </p:scale>
        <p:origin x="96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34" d="100"/>
          <a:sy n="134" d="100"/>
        </p:scale>
        <p:origin x="4704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D763C23B-05AE-874A-8C87-920F6B3F43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07E6A34-CD97-8946-94CD-30CD0163B35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BAB1AFC-0271-0949-BB94-873BAE47160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3035BD-F1AD-DC48-9A81-2CCE66D721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10752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5D96D9-243A-B346-97E1-1381D7A586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E17B0D7-C4AC-8F47-B656-26C6DCEF82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CB5987F-20FC-E148-9EB6-9896BDA8C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52F043C-F0DF-B94B-B6AB-CDB36DD06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C8A16F1-6BDC-E449-96C1-71A72BAA0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6539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70BB439-21EC-6846-85A8-A589A6273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62FFA6B-2233-3348-BDE8-B256F1D5CC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962252D-CDFA-8B4F-B3F7-5BDDEC52D7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F67122D-8470-BE4A-BD22-7E444ED3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531E79A-7B85-8C43-AD5A-E95E3B6B4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0F7DD5F-2F65-9B45-ACFC-E2AFB383C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9221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B774BDD-5288-7142-9F46-C4446C528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9D62847-5444-AF45-8886-49C24213BA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06E7337-E452-D64A-BC58-0F6A4DC9E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B9B22FF-E23F-4B48-AE3C-7F6F02AEE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1313ED4-60BA-124A-8C86-93F7C49D7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17309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AD19C27-A822-C544-AB23-32613D70EA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5894D8A-8C55-1543-8F4E-192138D7CF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E8DD05A-E804-9341-AB40-7B9211891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ADB06D-1EA2-1841-B5A0-48EBF2FBC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25D613B-3BB2-D74E-BFAA-7DF6722E3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66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433BDA-5513-F446-96D6-6C5D2E4F9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887BACE-B715-6548-8846-1357583238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5DDDED9-24A7-5545-B7EE-D49E32357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BAD2431-EBFA-9C4E-8539-A3A8CA45A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AB16B3E-074D-C94D-BCD2-2B1FA849D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1901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2DAE54-5193-3C47-B6B8-AFA7CC5F7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43F37AD-89A4-434B-B20D-7DFCF9F057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F854F84-697E-1D46-AF38-06C729521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CDBA488-FE02-2F41-BCB1-E39C1A169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D89CB2-4312-F44B-89D7-AFE3CF83B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7374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124922-2FD1-0C47-A1C0-65E81E853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C7EE977-D40D-9040-94D3-9C663DEE54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A468FE5-4EF6-024E-9AF2-3325CAEE3F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409BC5E-DCDA-AE4D-B239-3567C0719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E16E68F-E89B-634A-A0F1-BA056CC97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D0984E2-ECDC-D245-B560-F02DF6BF3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1209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1F1D9D-3538-1F46-863E-03B393125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6967A6C-86F4-EF4B-82AC-69BAA95376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0D3ABBA-FBCC-6F44-BCAA-7B44BA61DA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81D1EC3-73B2-ED4B-8B69-BA574292B2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E90556B-EE84-8C48-BB13-98BE06833D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5663C90-3800-8E45-84A8-A41B1F8B0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0196038-215F-3A4C-BD69-AC6C94D55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4ADFA9D-94C9-174B-8719-B4AD33B94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0090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8A5C9E-A00C-7544-A813-9BF3069CD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05B47DD-B9B2-FC4E-AFF9-39A2992CA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A8C103A-CA45-634D-8820-CFD74E783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48142E1-1A03-644D-B7FD-F4DBA2C17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7747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79A880BE-3C66-5647-BBC7-3D993CF8C52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85000"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E3CE7A0-6D33-CE43-92AD-823DBB68087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>
              <a:alpha val="85000"/>
            </a:schemeClr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108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AAE4F89-1CAB-FF40-9D37-884BD7D0E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41F0028-0B2A-8F4F-A10F-DBCD08D8D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F714436-97F1-C344-B1E8-2CA26E300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7597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EBF7733-88DA-A84C-B798-0BFF13F55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B1513A4-45AE-D746-A9EC-CC2BCABCC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94CB2FE-0181-AA43-8902-41A34DB50B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39FEB8E-7F48-4442-9193-BE8B3F390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A092C15-70A3-5E42-98B9-995D86768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9667602-31BF-4645-8C18-55EF3C609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1302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7ADCF16-E5C7-B443-91E9-7D9B25EF4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B4C5C1B-F5EB-744D-8B8F-7DB8B63B01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7696256-7086-6945-8161-069A50AF32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1B68744-DE73-FB44-8932-628955BDBC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CF8E5C6-9C70-4349-B3E2-79CE3D5294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6736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0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7" Type="http://schemas.openxmlformats.org/officeDocument/2006/relationships/image" Target="../media/image10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9.sv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C70600C3-21D5-7648-9166-C5BD191A87A6}"/>
              </a:ext>
            </a:extLst>
          </p:cNvPr>
          <p:cNvSpPr/>
          <p:nvPr/>
        </p:nvSpPr>
        <p:spPr>
          <a:xfrm>
            <a:off x="0" y="8089"/>
            <a:ext cx="2946400" cy="4022043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4A536280-66EC-7444-84C7-88FE10DE3A55}"/>
              </a:ext>
            </a:extLst>
          </p:cNvPr>
          <p:cNvSpPr txBox="1"/>
          <p:nvPr/>
        </p:nvSpPr>
        <p:spPr>
          <a:xfrm>
            <a:off x="0" y="1449057"/>
            <a:ext cx="2946400" cy="1140106"/>
          </a:xfrm>
          <a:prstGeom prst="rect">
            <a:avLst/>
          </a:prstGeom>
          <a:noFill/>
          <a:ln w="15875">
            <a:noFill/>
          </a:ln>
        </p:spPr>
        <p:txBody>
          <a:bodyPr wrap="square" tIns="108000" rtlCol="0">
            <a:spAutoFit/>
          </a:bodyPr>
          <a:lstStyle/>
          <a:p>
            <a:pPr algn="ctr"/>
            <a:r>
              <a:rPr lang="en-US" altLang="ja-JP" sz="3200" dirty="0">
                <a:solidFill>
                  <a:schemeClr val="accent6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3200">
              <a:solidFill>
                <a:schemeClr val="accent6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5FB027F9-E70F-3C44-A053-5EC48EB0BF1E}"/>
              </a:ext>
            </a:extLst>
          </p:cNvPr>
          <p:cNvSpPr txBox="1"/>
          <p:nvPr/>
        </p:nvSpPr>
        <p:spPr>
          <a:xfrm>
            <a:off x="9141062" y="153537"/>
            <a:ext cx="28055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Calm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" name="円/楕円 1">
            <a:extLst>
              <a:ext uri="{FF2B5EF4-FFF2-40B4-BE49-F238E27FC236}">
                <a16:creationId xmlns:a16="http://schemas.microsoft.com/office/drawing/2014/main" id="{98F66302-546F-AA42-B3C1-64C7E6A88F0A}"/>
              </a:ext>
            </a:extLst>
          </p:cNvPr>
          <p:cNvSpPr/>
          <p:nvPr/>
        </p:nvSpPr>
        <p:spPr>
          <a:xfrm>
            <a:off x="3571949" y="1657830"/>
            <a:ext cx="2167466" cy="216746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C0D83F1D-528D-014A-B359-C4589F25BC39}"/>
              </a:ext>
            </a:extLst>
          </p:cNvPr>
          <p:cNvSpPr txBox="1"/>
          <p:nvPr/>
        </p:nvSpPr>
        <p:spPr>
          <a:xfrm>
            <a:off x="3602028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060AE7EB-DD61-6548-ABE8-4F90DB480D6A}"/>
              </a:ext>
            </a:extLst>
          </p:cNvPr>
          <p:cNvSpPr txBox="1"/>
          <p:nvPr/>
        </p:nvSpPr>
        <p:spPr>
          <a:xfrm>
            <a:off x="3602028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6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6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32" name="グラフィックス 31" descr="インターネット">
            <a:extLst>
              <a:ext uri="{FF2B5EF4-FFF2-40B4-BE49-F238E27FC236}">
                <a16:creationId xmlns:a16="http://schemas.microsoft.com/office/drawing/2014/main" id="{88672218-17DD-8542-8D1C-313FC7DB35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49538" y="2335419"/>
            <a:ext cx="812288" cy="812288"/>
          </a:xfrm>
          <a:prstGeom prst="rect">
            <a:avLst/>
          </a:prstGeom>
        </p:spPr>
      </p:pic>
      <p:sp>
        <p:nvSpPr>
          <p:cNvPr id="40" name="円/楕円 39">
            <a:extLst>
              <a:ext uri="{FF2B5EF4-FFF2-40B4-BE49-F238E27FC236}">
                <a16:creationId xmlns:a16="http://schemas.microsoft.com/office/drawing/2014/main" id="{E270C0BF-7F4D-D54B-B38E-B4196A833B87}"/>
              </a:ext>
            </a:extLst>
          </p:cNvPr>
          <p:cNvSpPr/>
          <p:nvPr/>
        </p:nvSpPr>
        <p:spPr>
          <a:xfrm>
            <a:off x="6399816" y="1657830"/>
            <a:ext cx="2167466" cy="216746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8A1ECDAB-F0E9-E24D-9806-9DF1E09843B3}"/>
              </a:ext>
            </a:extLst>
          </p:cNvPr>
          <p:cNvSpPr txBox="1"/>
          <p:nvPr/>
        </p:nvSpPr>
        <p:spPr>
          <a:xfrm>
            <a:off x="6429895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D20CF541-45AB-9E48-AB01-14EAEA5ACAAC}"/>
              </a:ext>
            </a:extLst>
          </p:cNvPr>
          <p:cNvSpPr txBox="1"/>
          <p:nvPr/>
        </p:nvSpPr>
        <p:spPr>
          <a:xfrm>
            <a:off x="6429895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6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6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4" name="円/楕円 43">
            <a:extLst>
              <a:ext uri="{FF2B5EF4-FFF2-40B4-BE49-F238E27FC236}">
                <a16:creationId xmlns:a16="http://schemas.microsoft.com/office/drawing/2014/main" id="{602E1DE9-4849-DA4B-8380-10F623A6259C}"/>
              </a:ext>
            </a:extLst>
          </p:cNvPr>
          <p:cNvSpPr/>
          <p:nvPr/>
        </p:nvSpPr>
        <p:spPr>
          <a:xfrm>
            <a:off x="9227683" y="1657830"/>
            <a:ext cx="2167466" cy="216746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AD2C68B3-87DE-CB4A-929F-1AAE554D560B}"/>
              </a:ext>
            </a:extLst>
          </p:cNvPr>
          <p:cNvSpPr txBox="1"/>
          <p:nvPr/>
        </p:nvSpPr>
        <p:spPr>
          <a:xfrm>
            <a:off x="9257762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C2517EC4-B10C-6640-B616-0F1C10901E39}"/>
              </a:ext>
            </a:extLst>
          </p:cNvPr>
          <p:cNvSpPr txBox="1"/>
          <p:nvPr/>
        </p:nvSpPr>
        <p:spPr>
          <a:xfrm>
            <a:off x="9257762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6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6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36" name="グラフィックス 35" descr="封筒">
            <a:extLst>
              <a:ext uri="{FF2B5EF4-FFF2-40B4-BE49-F238E27FC236}">
                <a16:creationId xmlns:a16="http://schemas.microsoft.com/office/drawing/2014/main" id="{D45DC59E-1CBF-5D46-93E7-F271407D7B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65557" y="2405358"/>
            <a:ext cx="691717" cy="691717"/>
          </a:xfrm>
          <a:prstGeom prst="rect">
            <a:avLst/>
          </a:prstGeom>
        </p:spPr>
      </p:pic>
      <p:pic>
        <p:nvPicPr>
          <p:cNvPr id="39" name="グラフィックス 38" descr="上昇基調">
            <a:extLst>
              <a:ext uri="{FF2B5EF4-FFF2-40B4-BE49-F238E27FC236}">
                <a16:creationId xmlns:a16="http://schemas.microsoft.com/office/drawing/2014/main" id="{50D0B229-D4DA-EF4F-96D4-95686FF0EE6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128037" y="2386051"/>
            <a:ext cx="711024" cy="711024"/>
          </a:xfrm>
          <a:prstGeom prst="rect">
            <a:avLst/>
          </a:prstGeom>
        </p:spPr>
      </p:pic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98E815DB-525A-D344-8D41-67D10D5A81A3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339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797102" y="760395"/>
            <a:ext cx="3187757" cy="3676851"/>
          </a:xfrm>
          <a:prstGeom prst="rect">
            <a:avLst/>
          </a:prstGeom>
          <a:solidFill>
            <a:schemeClr val="accent6"/>
          </a:solidFill>
          <a:ln w="698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8E47C96-B65D-B84C-8D9D-6E2C4343B462}"/>
              </a:ext>
            </a:extLst>
          </p:cNvPr>
          <p:cNvSpPr/>
          <p:nvPr/>
        </p:nvSpPr>
        <p:spPr>
          <a:xfrm>
            <a:off x="797102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BC54280-FCB3-824A-8ADD-CF6764B9F5F6}"/>
              </a:ext>
            </a:extLst>
          </p:cNvPr>
          <p:cNvSpPr txBox="1"/>
          <p:nvPr/>
        </p:nvSpPr>
        <p:spPr>
          <a:xfrm>
            <a:off x="883836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bg1">
                    <a:lumMod val="8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1</a:t>
            </a:r>
            <a:endParaRPr kumimoji="1" lang="ja-JP" altLang="en-US" sz="16600">
              <a:solidFill>
                <a:schemeClr val="bg1">
                  <a:lumMod val="8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E4AD785-41FF-AE46-937C-679E8994DE22}"/>
              </a:ext>
            </a:extLst>
          </p:cNvPr>
          <p:cNvSpPr txBox="1"/>
          <p:nvPr/>
        </p:nvSpPr>
        <p:spPr>
          <a:xfrm>
            <a:off x="1607830" y="5822726"/>
            <a:ext cx="1658970" cy="549757"/>
          </a:xfrm>
          <a:prstGeom prst="rect">
            <a:avLst/>
          </a:prstGeom>
          <a:solidFill>
            <a:schemeClr val="accent4"/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accent6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accent6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1184860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2EA30A5A-50DD-3C41-B88A-716BDC3E3482}"/>
              </a:ext>
            </a:extLst>
          </p:cNvPr>
          <p:cNvSpPr/>
          <p:nvPr/>
        </p:nvSpPr>
        <p:spPr>
          <a:xfrm>
            <a:off x="4550954" y="760395"/>
            <a:ext cx="3187757" cy="3676851"/>
          </a:xfrm>
          <a:prstGeom prst="rect">
            <a:avLst/>
          </a:prstGeom>
          <a:solidFill>
            <a:schemeClr val="accent5"/>
          </a:solidFill>
          <a:ln w="698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42A7CD89-E746-7F4F-A9DA-79924A36B410}"/>
              </a:ext>
            </a:extLst>
          </p:cNvPr>
          <p:cNvSpPr/>
          <p:nvPr/>
        </p:nvSpPr>
        <p:spPr>
          <a:xfrm>
            <a:off x="4550954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92A59710-52D0-CB45-A536-E6A5A0FEC9BC}"/>
              </a:ext>
            </a:extLst>
          </p:cNvPr>
          <p:cNvSpPr txBox="1"/>
          <p:nvPr/>
        </p:nvSpPr>
        <p:spPr>
          <a:xfrm>
            <a:off x="4637688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bg1">
                    <a:lumMod val="8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2</a:t>
            </a:r>
            <a:endParaRPr kumimoji="1" lang="ja-JP" altLang="en-US" sz="16600">
              <a:solidFill>
                <a:schemeClr val="bg1">
                  <a:lumMod val="8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B8FCDEFF-0153-8046-B32F-CA4D5495B9F7}"/>
              </a:ext>
            </a:extLst>
          </p:cNvPr>
          <p:cNvSpPr txBox="1"/>
          <p:nvPr/>
        </p:nvSpPr>
        <p:spPr>
          <a:xfrm>
            <a:off x="4938712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AAF9E404-2766-764B-9B3E-2F784942AD1A}"/>
              </a:ext>
            </a:extLst>
          </p:cNvPr>
          <p:cNvSpPr/>
          <p:nvPr/>
        </p:nvSpPr>
        <p:spPr>
          <a:xfrm>
            <a:off x="8304806" y="760395"/>
            <a:ext cx="3187757" cy="3676851"/>
          </a:xfrm>
          <a:prstGeom prst="rect">
            <a:avLst/>
          </a:prstGeom>
          <a:solidFill>
            <a:schemeClr val="accent5"/>
          </a:solidFill>
          <a:ln w="698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8E141671-D3D6-A547-9EB1-214361A640C8}"/>
              </a:ext>
            </a:extLst>
          </p:cNvPr>
          <p:cNvSpPr/>
          <p:nvPr/>
        </p:nvSpPr>
        <p:spPr>
          <a:xfrm>
            <a:off x="8304806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DEA3FAF8-42C0-B24D-8593-FBEB477EC363}"/>
              </a:ext>
            </a:extLst>
          </p:cNvPr>
          <p:cNvSpPr txBox="1"/>
          <p:nvPr/>
        </p:nvSpPr>
        <p:spPr>
          <a:xfrm>
            <a:off x="8391540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bg1">
                    <a:lumMod val="8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3</a:t>
            </a:r>
            <a:endParaRPr kumimoji="1" lang="ja-JP" altLang="en-US" sz="16600">
              <a:solidFill>
                <a:schemeClr val="bg1">
                  <a:lumMod val="8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6026A318-5080-C240-B305-EFE7F972C24E}"/>
              </a:ext>
            </a:extLst>
          </p:cNvPr>
          <p:cNvSpPr txBox="1"/>
          <p:nvPr/>
        </p:nvSpPr>
        <p:spPr>
          <a:xfrm>
            <a:off x="8692564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F1079E4B-56B6-7F40-AAAD-F0752EDAD9DA}"/>
              </a:ext>
            </a:extLst>
          </p:cNvPr>
          <p:cNvSpPr txBox="1"/>
          <p:nvPr/>
        </p:nvSpPr>
        <p:spPr>
          <a:xfrm>
            <a:off x="5284091" y="5822726"/>
            <a:ext cx="1658970" cy="549757"/>
          </a:xfrm>
          <a:prstGeom prst="rect">
            <a:avLst/>
          </a:prstGeom>
          <a:solidFill>
            <a:schemeClr val="accent4"/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accent6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accent6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62B23DD-79D4-2C45-BB39-E2A448B2A4CC}"/>
              </a:ext>
            </a:extLst>
          </p:cNvPr>
          <p:cNvSpPr txBox="1"/>
          <p:nvPr/>
        </p:nvSpPr>
        <p:spPr>
          <a:xfrm>
            <a:off x="9072319" y="5822726"/>
            <a:ext cx="1658970" cy="549757"/>
          </a:xfrm>
          <a:prstGeom prst="rect">
            <a:avLst/>
          </a:prstGeom>
          <a:solidFill>
            <a:schemeClr val="accent4"/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accent6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accent6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7A00119F-50BA-AF49-A89A-114F060432DE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8A352D91-0A0B-2848-AEEB-FC36ECCA41F8}"/>
              </a:ext>
            </a:extLst>
          </p:cNvPr>
          <p:cNvSpPr txBox="1"/>
          <p:nvPr/>
        </p:nvSpPr>
        <p:spPr>
          <a:xfrm>
            <a:off x="9141062" y="153537"/>
            <a:ext cx="28055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Calm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6166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502135" y="1365080"/>
            <a:ext cx="5367724" cy="1628844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889892" y="1653079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605111DD-B58B-EB49-ABE8-B495E8E0EEA3}"/>
              </a:ext>
            </a:extLst>
          </p:cNvPr>
          <p:cNvSpPr/>
          <p:nvPr/>
        </p:nvSpPr>
        <p:spPr>
          <a:xfrm>
            <a:off x="6239258" y="1365080"/>
            <a:ext cx="5367724" cy="1628844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F47F11CB-88CF-844D-860D-9C404D6F45FD}"/>
              </a:ext>
            </a:extLst>
          </p:cNvPr>
          <p:cNvSpPr txBox="1"/>
          <p:nvPr/>
        </p:nvSpPr>
        <p:spPr>
          <a:xfrm>
            <a:off x="6627015" y="1653079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0B9B1381-F28B-6B4B-B98F-4B05EA9B8221}"/>
              </a:ext>
            </a:extLst>
          </p:cNvPr>
          <p:cNvSpPr/>
          <p:nvPr/>
        </p:nvSpPr>
        <p:spPr>
          <a:xfrm>
            <a:off x="0" y="4382346"/>
            <a:ext cx="12192000" cy="1703096"/>
          </a:xfrm>
          <a:prstGeom prst="rect">
            <a:avLst/>
          </a:prstGeom>
          <a:solidFill>
            <a:schemeClr val="accent6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三角形 1">
            <a:extLst>
              <a:ext uri="{FF2B5EF4-FFF2-40B4-BE49-F238E27FC236}">
                <a16:creationId xmlns:a16="http://schemas.microsoft.com/office/drawing/2014/main" id="{E8E7D1DC-5015-CB49-B34D-E129B03AD5DE}"/>
              </a:ext>
            </a:extLst>
          </p:cNvPr>
          <p:cNvSpPr/>
          <p:nvPr/>
        </p:nvSpPr>
        <p:spPr>
          <a:xfrm rot="10800000">
            <a:off x="5417574" y="3563963"/>
            <a:ext cx="1356852" cy="368710"/>
          </a:xfrm>
          <a:prstGeom prst="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09AA15B8-4866-3A4F-AB3A-2D56492B0365}"/>
              </a:ext>
            </a:extLst>
          </p:cNvPr>
          <p:cNvSpPr txBox="1"/>
          <p:nvPr/>
        </p:nvSpPr>
        <p:spPr>
          <a:xfrm>
            <a:off x="502135" y="4858878"/>
            <a:ext cx="111877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4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4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6440AF8-C87C-AA42-BB5C-804D8E62B88C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FBDFB52A-7A68-8F4F-8FD7-5DB3A3E199C5}"/>
              </a:ext>
            </a:extLst>
          </p:cNvPr>
          <p:cNvSpPr txBox="1"/>
          <p:nvPr/>
        </p:nvSpPr>
        <p:spPr>
          <a:xfrm>
            <a:off x="9141062" y="153537"/>
            <a:ext cx="28055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Calm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52475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0" y="556709"/>
            <a:ext cx="5367724" cy="1333875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279133" y="688481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accent6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accent6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" name="円/楕円 2">
            <a:extLst>
              <a:ext uri="{FF2B5EF4-FFF2-40B4-BE49-F238E27FC236}">
                <a16:creationId xmlns:a16="http://schemas.microsoft.com/office/drawing/2014/main" id="{F8286279-D43F-E147-B841-EF0B0CFE034A}"/>
              </a:ext>
            </a:extLst>
          </p:cNvPr>
          <p:cNvSpPr/>
          <p:nvPr/>
        </p:nvSpPr>
        <p:spPr>
          <a:xfrm>
            <a:off x="4895550" y="283009"/>
            <a:ext cx="1912995" cy="1912995"/>
          </a:xfrm>
          <a:prstGeom prst="ellipse">
            <a:avLst/>
          </a:prstGeom>
          <a:solidFill>
            <a:schemeClr val="accent6"/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9" name="グラフィックス 8" descr="インターネット">
            <a:extLst>
              <a:ext uri="{FF2B5EF4-FFF2-40B4-BE49-F238E27FC236}">
                <a16:creationId xmlns:a16="http://schemas.microsoft.com/office/drawing/2014/main" id="{16599059-B97F-4043-8DED-BE24353233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47270" y="525274"/>
            <a:ext cx="1409554" cy="1409554"/>
          </a:xfrm>
          <a:prstGeom prst="rect">
            <a:avLst/>
          </a:prstGeom>
        </p:spPr>
      </p:pic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30011E89-636F-C749-8458-9DA35ECAE7E1}"/>
              </a:ext>
            </a:extLst>
          </p:cNvPr>
          <p:cNvSpPr/>
          <p:nvPr/>
        </p:nvSpPr>
        <p:spPr>
          <a:xfrm>
            <a:off x="0" y="2770553"/>
            <a:ext cx="5367724" cy="1333875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FA357D95-EF3F-1645-8ED9-4C7DFAB74E80}"/>
              </a:ext>
            </a:extLst>
          </p:cNvPr>
          <p:cNvSpPr txBox="1"/>
          <p:nvPr/>
        </p:nvSpPr>
        <p:spPr>
          <a:xfrm>
            <a:off x="279133" y="2902325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accent6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accent6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7" name="円/楕円 26">
            <a:extLst>
              <a:ext uri="{FF2B5EF4-FFF2-40B4-BE49-F238E27FC236}">
                <a16:creationId xmlns:a16="http://schemas.microsoft.com/office/drawing/2014/main" id="{B34A816C-D660-4146-B00B-38C2E0D7CE4D}"/>
              </a:ext>
            </a:extLst>
          </p:cNvPr>
          <p:cNvSpPr/>
          <p:nvPr/>
        </p:nvSpPr>
        <p:spPr>
          <a:xfrm>
            <a:off x="4895550" y="2496853"/>
            <a:ext cx="1912995" cy="1912995"/>
          </a:xfrm>
          <a:prstGeom prst="ellipse">
            <a:avLst/>
          </a:prstGeom>
          <a:solidFill>
            <a:schemeClr val="accent6"/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A7B44D53-D6B2-8F4A-81B3-0FB1213CE7D5}"/>
              </a:ext>
            </a:extLst>
          </p:cNvPr>
          <p:cNvSpPr/>
          <p:nvPr/>
        </p:nvSpPr>
        <p:spPr>
          <a:xfrm>
            <a:off x="0" y="4988968"/>
            <a:ext cx="5367724" cy="1333875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AE06A701-A66E-6F42-81DD-0EDB7BE41C53}"/>
              </a:ext>
            </a:extLst>
          </p:cNvPr>
          <p:cNvSpPr txBox="1"/>
          <p:nvPr/>
        </p:nvSpPr>
        <p:spPr>
          <a:xfrm>
            <a:off x="279133" y="5120740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accent6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accent6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5" name="円/楕円 34">
            <a:extLst>
              <a:ext uri="{FF2B5EF4-FFF2-40B4-BE49-F238E27FC236}">
                <a16:creationId xmlns:a16="http://schemas.microsoft.com/office/drawing/2014/main" id="{44504C18-454E-334F-B01D-276512798D27}"/>
              </a:ext>
            </a:extLst>
          </p:cNvPr>
          <p:cNvSpPr/>
          <p:nvPr/>
        </p:nvSpPr>
        <p:spPr>
          <a:xfrm>
            <a:off x="4895550" y="4715268"/>
            <a:ext cx="1912995" cy="1912995"/>
          </a:xfrm>
          <a:prstGeom prst="ellipse">
            <a:avLst/>
          </a:prstGeom>
          <a:solidFill>
            <a:schemeClr val="accent6"/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6" name="グラフィックス 5" descr="封筒">
            <a:extLst>
              <a:ext uri="{FF2B5EF4-FFF2-40B4-BE49-F238E27FC236}">
                <a16:creationId xmlns:a16="http://schemas.microsoft.com/office/drawing/2014/main" id="{C489533A-7E12-BD41-B9AC-0C4CD8A3264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251883" y="5071601"/>
            <a:ext cx="1200328" cy="1200328"/>
          </a:xfrm>
          <a:prstGeom prst="rect">
            <a:avLst/>
          </a:prstGeom>
        </p:spPr>
      </p:pic>
      <p:pic>
        <p:nvPicPr>
          <p:cNvPr id="12" name="グラフィックス 11" descr="上昇基調">
            <a:extLst>
              <a:ext uri="{FF2B5EF4-FFF2-40B4-BE49-F238E27FC236}">
                <a16:creationId xmlns:a16="http://schemas.microsoft.com/office/drawing/2014/main" id="{E4C2C6B0-501E-6C4A-9458-B93AF4A3EF9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272761" y="2820497"/>
            <a:ext cx="1233832" cy="1233832"/>
          </a:xfrm>
          <a:prstGeom prst="rect">
            <a:avLst/>
          </a:prstGeom>
        </p:spPr>
      </p:pic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C70600C3-21D5-7648-9166-C5BD191A87A6}"/>
              </a:ext>
            </a:extLst>
          </p:cNvPr>
          <p:cNvSpPr/>
          <p:nvPr/>
        </p:nvSpPr>
        <p:spPr>
          <a:xfrm>
            <a:off x="8082116" y="1729248"/>
            <a:ext cx="4109884" cy="3437604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4A536280-66EC-7444-84C7-88FE10DE3A55}"/>
              </a:ext>
            </a:extLst>
          </p:cNvPr>
          <p:cNvSpPr txBox="1"/>
          <p:nvPr/>
        </p:nvSpPr>
        <p:spPr>
          <a:xfrm>
            <a:off x="8281280" y="2771581"/>
            <a:ext cx="3711556" cy="1386327"/>
          </a:xfrm>
          <a:prstGeom prst="rect">
            <a:avLst/>
          </a:prstGeom>
          <a:noFill/>
          <a:ln w="15875">
            <a:solidFill>
              <a:schemeClr val="bg1"/>
            </a:solidFill>
          </a:ln>
        </p:spPr>
        <p:txBody>
          <a:bodyPr wrap="square" tIns="108000" rtlCol="0">
            <a:spAutoFit/>
          </a:bodyPr>
          <a:lstStyle/>
          <a:p>
            <a:pPr algn="ctr"/>
            <a:r>
              <a:rPr lang="en-US" altLang="ja-JP" sz="40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40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B244409D-3954-C849-9461-0F7F4D31F37A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C28BD1CA-C03C-1C4E-8378-914790B21B77}"/>
              </a:ext>
            </a:extLst>
          </p:cNvPr>
          <p:cNvSpPr txBox="1"/>
          <p:nvPr/>
        </p:nvSpPr>
        <p:spPr>
          <a:xfrm>
            <a:off x="9141062" y="153537"/>
            <a:ext cx="28055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Calm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937653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calm-2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EDF9C0"/>
      </a:accent4>
      <a:accent5>
        <a:srgbClr val="A6EAB0"/>
      </a:accent5>
      <a:accent6>
        <a:srgbClr val="75B69D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  <a:effectLst>
          <a:outerShdw blurRad="139700" dist="38100" dir="8100000" sx="102000" sy="102000" algn="tr" rotWithShape="0">
            <a:prstClr val="black">
              <a:alpha val="20000"/>
            </a:prstClr>
          </a:outerShdw>
        </a:effectLst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412</TotalTime>
  <Words>111</Words>
  <Application>Microsoft Macintosh PowerPoint</Application>
  <PresentationFormat>ワイド画面</PresentationFormat>
  <Paragraphs>27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Meiryo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高村 勇太</dc:creator>
  <cp:lastModifiedBy>高村 勇太</cp:lastModifiedBy>
  <cp:revision>25</cp:revision>
  <dcterms:created xsi:type="dcterms:W3CDTF">2020-03-22T01:13:02Z</dcterms:created>
  <dcterms:modified xsi:type="dcterms:W3CDTF">2020-03-25T07:46:27Z</dcterms:modified>
</cp:coreProperties>
</file>