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60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9141062" y="153537"/>
            <a:ext cx="2805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Calm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sz="16600">
                <a:solidFill>
                  <a:schemeClr val="accent5">
                    <a:lumMod val="60000"/>
                    <a:lumOff val="4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en-US" altLang="ja-JP" dirty="0"/>
              <a:t>1</a:t>
            </a:r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accent6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5">
                    <a:lumMod val="60000"/>
                    <a:lumOff val="4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accent5">
                  <a:lumMod val="60000"/>
                  <a:lumOff val="4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4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accent4">
                  <a:lumMod val="60000"/>
                  <a:lumOff val="4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accent6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accent6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2E1842D-DB83-E34E-A93F-D9A799D3E1A5}"/>
              </a:ext>
            </a:extLst>
          </p:cNvPr>
          <p:cNvSpPr txBox="1"/>
          <p:nvPr/>
        </p:nvSpPr>
        <p:spPr>
          <a:xfrm>
            <a:off x="9141062" y="153537"/>
            <a:ext cx="2805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Calm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94095A3-9CCF-EC46-AE5F-D5324D7EB188}"/>
              </a:ext>
            </a:extLst>
          </p:cNvPr>
          <p:cNvSpPr txBox="1"/>
          <p:nvPr/>
        </p:nvSpPr>
        <p:spPr>
          <a:xfrm>
            <a:off x="9141062" y="153537"/>
            <a:ext cx="2805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Calm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B05B842-D68F-BC4F-9043-201EFC22C956}"/>
              </a:ext>
            </a:extLst>
          </p:cNvPr>
          <p:cNvSpPr txBox="1"/>
          <p:nvPr/>
        </p:nvSpPr>
        <p:spPr>
          <a:xfrm>
            <a:off x="9141062" y="153537"/>
            <a:ext cx="2805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Calm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calm-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3B5B4B"/>
      </a:accent4>
      <a:accent5>
        <a:srgbClr val="9CB49D"/>
      </a:accent5>
      <a:accent6>
        <a:srgbClr val="EA9092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26</cp:revision>
  <dcterms:created xsi:type="dcterms:W3CDTF">2020-03-22T01:13:02Z</dcterms:created>
  <dcterms:modified xsi:type="dcterms:W3CDTF">2020-03-25T07:39:59Z</dcterms:modified>
</cp:coreProperties>
</file>