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660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en-US" altLang="ja-JP" dirty="0"/>
              <a:t>1</a:t>
            </a:r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4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E1842D-DB83-E34E-A93F-D9A799D3E1A5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4095A3-9CCF-EC46-AE5F-D5324D7EB188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B05B842-D68F-BC4F-9043-201EFC22C956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alm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3B5B4B"/>
      </a:accent4>
      <a:accent5>
        <a:srgbClr val="9CB49D"/>
      </a:accent5>
      <a:accent6>
        <a:srgbClr val="EA9092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26</cp:revision>
  <dcterms:created xsi:type="dcterms:W3CDTF">2020-03-22T01:13:02Z</dcterms:created>
  <dcterms:modified xsi:type="dcterms:W3CDTF">2020-03-25T07:39:59Z</dcterms:modified>
</cp:coreProperties>
</file>