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94"/>
  </p:normalViewPr>
  <p:slideViewPr>
    <p:cSldViewPr snapToGrid="0" snapToObjects="1">
      <p:cViewPr>
        <p:scale>
          <a:sx n="90" d="100"/>
          <a:sy n="90" d="100"/>
        </p:scale>
        <p:origin x="20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25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5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DD41EE4-8EB2-B243-BB56-89BE908D3535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76BA45-902D-AE4E-8294-25ED37A77FE4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5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accent4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B4A299F-2925-094A-9BD5-E6CE724496F8}"/>
              </a:ext>
            </a:extLst>
          </p:cNvPr>
          <p:cNvSpPr txBox="1"/>
          <p:nvPr/>
        </p:nvSpPr>
        <p:spPr>
          <a:xfrm>
            <a:off x="8661315" y="153537"/>
            <a:ext cx="328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Woman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passion-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545652"/>
      </a:accent4>
      <a:accent5>
        <a:srgbClr val="F2CCD9"/>
      </a:accent5>
      <a:accent6>
        <a:srgbClr val="ECBA96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30</cp:revision>
  <dcterms:created xsi:type="dcterms:W3CDTF">2020-03-22T01:13:02Z</dcterms:created>
  <dcterms:modified xsi:type="dcterms:W3CDTF">2020-03-25T07:30:40Z</dcterms:modified>
</cp:coreProperties>
</file>