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/>
    <p:restoredTop sz="94694"/>
  </p:normalViewPr>
  <p:slideViewPr>
    <p:cSldViewPr snapToGrid="0" snapToObjects="1">
      <p:cViewPr>
        <p:scale>
          <a:sx n="97" d="100"/>
          <a:sy n="97" d="100"/>
        </p:scale>
        <p:origin x="1760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052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8661315" y="153537"/>
            <a:ext cx="3285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Woman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accent5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accent6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accent5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001E3D7-61DF-0D4F-A15B-271E8A36D3E3}"/>
              </a:ext>
            </a:extLst>
          </p:cNvPr>
          <p:cNvSpPr txBox="1"/>
          <p:nvPr/>
        </p:nvSpPr>
        <p:spPr>
          <a:xfrm>
            <a:off x="8661315" y="153537"/>
            <a:ext cx="3285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Woman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bg1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bg1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EAD7256-EB79-3942-962F-61F33495E0FC}"/>
              </a:ext>
            </a:extLst>
          </p:cNvPr>
          <p:cNvSpPr txBox="1"/>
          <p:nvPr/>
        </p:nvSpPr>
        <p:spPr>
          <a:xfrm>
            <a:off x="8661315" y="153537"/>
            <a:ext cx="3285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Woman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5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5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5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DF383F2-C79A-6B4C-A74B-C62D8B150654}"/>
              </a:ext>
            </a:extLst>
          </p:cNvPr>
          <p:cNvSpPr txBox="1"/>
          <p:nvPr/>
        </p:nvSpPr>
        <p:spPr>
          <a:xfrm>
            <a:off x="8661315" y="153537"/>
            <a:ext cx="3285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Woman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passion-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E9CEB3"/>
      </a:accent4>
      <a:accent5>
        <a:srgbClr val="423F6E"/>
      </a:accent5>
      <a:accent6>
        <a:srgbClr val="F4BFC9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28</cp:revision>
  <dcterms:created xsi:type="dcterms:W3CDTF">2020-03-22T01:13:02Z</dcterms:created>
  <dcterms:modified xsi:type="dcterms:W3CDTF">2020-03-25T07:22:23Z</dcterms:modified>
</cp:coreProperties>
</file>