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84"/>
    <a:srgbClr val="6BBBB3"/>
    <a:srgbClr val="AE7C7C"/>
    <a:srgbClr val="40BFC1"/>
    <a:srgbClr val="F66F5E"/>
    <a:srgbClr val="F5F1E4"/>
    <a:srgbClr val="99DDCC"/>
    <a:srgbClr val="F65DA2"/>
    <a:srgbClr val="B643CD"/>
    <a:srgbClr val="F35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9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7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4334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89"/>
            <a:ext cx="2946400" cy="4022043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bg1"/>
              </a:solidFill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B027F9-E70F-3C44-A053-5EC48EB0BF1E}"/>
              </a:ext>
            </a:extLst>
          </p:cNvPr>
          <p:cNvSpPr txBox="1"/>
          <p:nvPr/>
        </p:nvSpPr>
        <p:spPr>
          <a:xfrm>
            <a:off x="8661315" y="153537"/>
            <a:ext cx="32853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Woman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4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bg1">
                  <a:lumMod val="7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accent6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bg1">
                  <a:lumMod val="7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4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bg1">
                  <a:lumMod val="7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accent6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accent6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B53CA6E7-CB6A-8A46-AC16-4F49609A40E1}"/>
              </a:ext>
            </a:extLst>
          </p:cNvPr>
          <p:cNvSpPr txBox="1"/>
          <p:nvPr/>
        </p:nvSpPr>
        <p:spPr>
          <a:xfrm>
            <a:off x="8661315" y="153537"/>
            <a:ext cx="32853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Woman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7C44771-A333-914E-971D-38806CFAAB86}"/>
              </a:ext>
            </a:extLst>
          </p:cNvPr>
          <p:cNvSpPr txBox="1"/>
          <p:nvPr/>
        </p:nvSpPr>
        <p:spPr>
          <a:xfrm>
            <a:off x="8661315" y="153537"/>
            <a:ext cx="32853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Woman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accent5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5285B45-B6F5-8C4C-970D-C03C377AF29F}"/>
              </a:ext>
            </a:extLst>
          </p:cNvPr>
          <p:cNvSpPr txBox="1"/>
          <p:nvPr/>
        </p:nvSpPr>
        <p:spPr>
          <a:xfrm>
            <a:off x="8661315" y="153537"/>
            <a:ext cx="32853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Woman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passion-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6E2E0"/>
      </a:accent4>
      <a:accent5>
        <a:srgbClr val="EA4C55"/>
      </a:accent5>
      <a:accent6>
        <a:srgbClr val="323366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27</cp:revision>
  <dcterms:created xsi:type="dcterms:W3CDTF">2020-03-22T01:13:02Z</dcterms:created>
  <dcterms:modified xsi:type="dcterms:W3CDTF">2020-03-25T07:16:55Z</dcterms:modified>
</cp:coreProperties>
</file>