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33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53CA6E7-CB6A-8A46-AC16-4F49609A40E1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7C44771-A333-914E-971D-38806CFAAB86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accent5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5285B45-B6F5-8C4C-970D-C03C377AF29F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passion-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6E2E0"/>
      </a:accent4>
      <a:accent5>
        <a:srgbClr val="EA4C55"/>
      </a:accent5>
      <a:accent6>
        <a:srgbClr val="323366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27</cp:revision>
  <dcterms:created xsi:type="dcterms:W3CDTF">2020-03-22T01:13:02Z</dcterms:created>
  <dcterms:modified xsi:type="dcterms:W3CDTF">2020-03-25T07:16:55Z</dcterms:modified>
</cp:coreProperties>
</file>