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9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4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4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EBE8A88-778F-244F-8E0B-19B0614A1956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EFE8B6-6ADF-5A4D-AA54-315361532D4A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59D36A1-7C58-BB4D-AE15-0DEF20D84FF5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assion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AB89A"/>
      </a:accent4>
      <a:accent5>
        <a:srgbClr val="DA3056"/>
      </a:accent5>
      <a:accent6>
        <a:srgbClr val="851C3F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25</cp:revision>
  <dcterms:created xsi:type="dcterms:W3CDTF">2020-03-22T01:13:02Z</dcterms:created>
  <dcterms:modified xsi:type="dcterms:W3CDTF">2020-03-25T07:15:39Z</dcterms:modified>
</cp:coreProperties>
</file>