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591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8661315" y="153537"/>
            <a:ext cx="3285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Woman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accent6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5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4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accent4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5EBE8A88-778F-244F-8E0B-19B0614A1956}"/>
              </a:ext>
            </a:extLst>
          </p:cNvPr>
          <p:cNvSpPr txBox="1"/>
          <p:nvPr/>
        </p:nvSpPr>
        <p:spPr>
          <a:xfrm>
            <a:off x="8661315" y="153537"/>
            <a:ext cx="3285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Woman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0EFE8B6-6ADF-5A4D-AA54-315361532D4A}"/>
              </a:ext>
            </a:extLst>
          </p:cNvPr>
          <p:cNvSpPr txBox="1"/>
          <p:nvPr/>
        </p:nvSpPr>
        <p:spPr>
          <a:xfrm>
            <a:off x="8661315" y="153537"/>
            <a:ext cx="3285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Woman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59D36A1-7C58-BB4D-AE15-0DEF20D84FF5}"/>
              </a:ext>
            </a:extLst>
          </p:cNvPr>
          <p:cNvSpPr txBox="1"/>
          <p:nvPr/>
        </p:nvSpPr>
        <p:spPr>
          <a:xfrm>
            <a:off x="8661315" y="153537"/>
            <a:ext cx="3285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Woman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passion-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AB89A"/>
      </a:accent4>
      <a:accent5>
        <a:srgbClr val="DA3056"/>
      </a:accent5>
      <a:accent6>
        <a:srgbClr val="851C3F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25</cp:revision>
  <dcterms:created xsi:type="dcterms:W3CDTF">2020-03-22T01:13:02Z</dcterms:created>
  <dcterms:modified xsi:type="dcterms:W3CDTF">2020-03-25T07:15:39Z</dcterms:modified>
</cp:coreProperties>
</file>