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D52"/>
    <a:srgbClr val="F0E784"/>
    <a:srgbClr val="6BBBB3"/>
    <a:srgbClr val="AE7C7C"/>
    <a:srgbClr val="40BFC1"/>
    <a:srgbClr val="F66F5E"/>
    <a:srgbClr val="F5F1E4"/>
    <a:srgbClr val="99DDCC"/>
    <a:srgbClr val="F65DA2"/>
    <a:srgbClr val="B64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>
        <p:scale>
          <a:sx n="101" d="100"/>
          <a:sy n="101" d="100"/>
        </p:scale>
        <p:origin x="16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34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A6034F-4452-EE42-A4D8-8C4C103609F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12521C-91C7-734F-8D57-CA2685BED268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business-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747883"/>
      </a:accent4>
      <a:accent5>
        <a:srgbClr val="144C61"/>
      </a:accent5>
      <a:accent6>
        <a:srgbClr val="F44E2E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23</cp:revision>
  <dcterms:created xsi:type="dcterms:W3CDTF">2020-03-22T01:13:02Z</dcterms:created>
  <dcterms:modified xsi:type="dcterms:W3CDTF">2020-03-25T07:06:32Z</dcterms:modified>
</cp:coreProperties>
</file>