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E84"/>
    <a:srgbClr val="F0E784"/>
    <a:srgbClr val="6BBBB3"/>
    <a:srgbClr val="AE7C7C"/>
    <a:srgbClr val="40BFC1"/>
    <a:srgbClr val="F66F5E"/>
    <a:srgbClr val="F5F1E4"/>
    <a:srgbClr val="99DDCC"/>
    <a:srgbClr val="F65DA2"/>
    <a:srgbClr val="B64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46"/>
    <p:restoredTop sz="94628"/>
  </p:normalViewPr>
  <p:slideViewPr>
    <p:cSldViewPr snapToGrid="0" snapToObjects="1">
      <p:cViewPr>
        <p:scale>
          <a:sx n="92" d="100"/>
          <a:sy n="92" d="100"/>
        </p:scale>
        <p:origin x="-416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4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4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4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8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8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6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5A6034F-4452-EE42-A4D8-8C4C103609F9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212521C-91C7-734F-8D57-CA2685BED268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4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solidFill>
            <a:schemeClr val="accent6"/>
          </a:solidFill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833E45A-14E3-BB43-BA9A-EEE1807D1F59}"/>
              </a:ext>
            </a:extLst>
          </p:cNvPr>
          <p:cNvSpPr txBox="1"/>
          <p:nvPr/>
        </p:nvSpPr>
        <p:spPr>
          <a:xfrm>
            <a:off x="8418107" y="153537"/>
            <a:ext cx="3528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Business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business-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A6DBE9"/>
      </a:accent4>
      <a:accent5>
        <a:srgbClr val="26779E"/>
      </a:accent5>
      <a:accent6>
        <a:srgbClr val="F8B76B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27</cp:revision>
  <dcterms:created xsi:type="dcterms:W3CDTF">2020-03-22T01:13:02Z</dcterms:created>
  <dcterms:modified xsi:type="dcterms:W3CDTF">2020-03-25T08:53:44Z</dcterms:modified>
</cp:coreProperties>
</file>