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165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tx1">
                  <a:lumMod val="75000"/>
                  <a:lumOff val="2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4">
                    <a:lumMod val="9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accent4">
                  <a:lumMod val="9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5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6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4">
                    <a:lumMod val="9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4">
                  <a:lumMod val="9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tx1">
                  <a:lumMod val="65000"/>
                  <a:lumOff val="3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5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5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5A6034F-4452-EE42-A4D8-8C4C103609F9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lang="en-US" altLang="ja-JP" dirty="0">
                <a:solidFill>
                  <a:schemeClr val="bg1"/>
                </a:solidFill>
              </a:rPr>
              <a:t>The wonderful Ultimate Professional Business Power point Template</a:t>
            </a:r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212521C-91C7-734F-8D57-CA2685BED268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tx1">
                  <a:lumMod val="75000"/>
                  <a:lumOff val="2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833E45A-14E3-BB43-BA9A-EEE1807D1F59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business-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C8DFE3"/>
      </a:accent4>
      <a:accent5>
        <a:srgbClr val="4FD88F"/>
      </a:accent5>
      <a:accent6>
        <a:srgbClr val="4F98CA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24</cp:revision>
  <dcterms:created xsi:type="dcterms:W3CDTF">2020-03-22T01:13:02Z</dcterms:created>
  <dcterms:modified xsi:type="dcterms:W3CDTF">2020-03-25T06:59:41Z</dcterms:modified>
</cp:coreProperties>
</file>