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84"/>
    <a:srgbClr val="6BBBB3"/>
    <a:srgbClr val="AE7C7C"/>
    <a:srgbClr val="40BFC1"/>
    <a:srgbClr val="F66F5E"/>
    <a:srgbClr val="F5F1E4"/>
    <a:srgbClr val="99DDCC"/>
    <a:srgbClr val="F65DA2"/>
    <a:srgbClr val="B643CD"/>
    <a:srgbClr val="F35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47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65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89"/>
            <a:ext cx="2946400" cy="4022043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tx1">
                  <a:lumMod val="75000"/>
                  <a:lumOff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B027F9-E70F-3C44-A053-5EC48EB0BF1E}"/>
              </a:ext>
            </a:extLst>
          </p:cNvPr>
          <p:cNvSpPr txBox="1"/>
          <p:nvPr/>
        </p:nvSpPr>
        <p:spPr>
          <a:xfrm>
            <a:off x="8418107" y="153537"/>
            <a:ext cx="3528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Business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4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4">
                    <a:lumMod val="9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accent4">
                  <a:lumMod val="9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accent5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6">
                    <a:lumMod val="40000"/>
                    <a:lumOff val="6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accent6">
                  <a:lumMod val="40000"/>
                  <a:lumOff val="6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4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4">
                    <a:lumMod val="9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accent4">
                  <a:lumMod val="9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accent5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accent5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5A6034F-4452-EE42-A4D8-8C4C103609F9}"/>
              </a:ext>
            </a:extLst>
          </p:cNvPr>
          <p:cNvSpPr txBox="1"/>
          <p:nvPr/>
        </p:nvSpPr>
        <p:spPr>
          <a:xfrm>
            <a:off x="8418107" y="153537"/>
            <a:ext cx="3528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Business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en-US" altLang="ja-JP" dirty="0">
                <a:solidFill>
                  <a:schemeClr val="bg1"/>
                </a:solidFill>
              </a:rPr>
              <a:t>The wonderful Ultimate Professional Business Power point Template</a:t>
            </a:r>
            <a:endParaRPr lang="ja-JP" altLang="en-US">
              <a:solidFill>
                <a:schemeClr val="bg1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212521C-91C7-734F-8D57-CA2685BED268}"/>
              </a:ext>
            </a:extLst>
          </p:cNvPr>
          <p:cNvSpPr txBox="1"/>
          <p:nvPr/>
        </p:nvSpPr>
        <p:spPr>
          <a:xfrm>
            <a:off x="8418107" y="153537"/>
            <a:ext cx="3528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Business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solidFill>
              <a:schemeClr val="accent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solidFill>
              <a:schemeClr val="accent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solidFill>
              <a:schemeClr val="accent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tx1">
                  <a:lumMod val="75000"/>
                  <a:lumOff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833E45A-14E3-BB43-BA9A-EEE1807D1F59}"/>
              </a:ext>
            </a:extLst>
          </p:cNvPr>
          <p:cNvSpPr txBox="1"/>
          <p:nvPr/>
        </p:nvSpPr>
        <p:spPr>
          <a:xfrm>
            <a:off x="8418107" y="153537"/>
            <a:ext cx="3528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Business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business-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C8DFE3"/>
      </a:accent4>
      <a:accent5>
        <a:srgbClr val="4FD88F"/>
      </a:accent5>
      <a:accent6>
        <a:srgbClr val="4F98CA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24</cp:revision>
  <dcterms:created xsi:type="dcterms:W3CDTF">2020-03-22T01:13:02Z</dcterms:created>
  <dcterms:modified xsi:type="dcterms:W3CDTF">2020-03-25T06:59:41Z</dcterms:modified>
</cp:coreProperties>
</file>