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784"/>
    <a:srgbClr val="6BBBB3"/>
    <a:srgbClr val="AE7C7C"/>
    <a:srgbClr val="40BFC1"/>
    <a:srgbClr val="F66F5E"/>
    <a:srgbClr val="F5F1E4"/>
    <a:srgbClr val="99DDCC"/>
    <a:srgbClr val="F65DA2"/>
    <a:srgbClr val="B643CD"/>
    <a:srgbClr val="F35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4" d="100"/>
          <a:sy n="134" d="100"/>
        </p:scale>
        <p:origin x="47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7804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0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89"/>
            <a:ext cx="2946400" cy="4022043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FB027F9-E70F-3C44-A053-5EC48EB0BF1E}"/>
              </a:ext>
            </a:extLst>
          </p:cNvPr>
          <p:cNvSpPr txBox="1"/>
          <p:nvPr/>
        </p:nvSpPr>
        <p:spPr>
          <a:xfrm>
            <a:off x="8418107" y="153537"/>
            <a:ext cx="3528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Business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8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bg1">
                  <a:lumMod val="8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8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bg1">
                  <a:lumMod val="8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4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8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bg1">
                  <a:lumMod val="8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5A6034F-4452-EE42-A4D8-8C4C103609F9}"/>
              </a:ext>
            </a:extLst>
          </p:cNvPr>
          <p:cNvSpPr txBox="1"/>
          <p:nvPr/>
        </p:nvSpPr>
        <p:spPr>
          <a:xfrm>
            <a:off x="8418107" y="153537"/>
            <a:ext cx="3528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Business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212521C-91C7-734F-8D57-CA2685BED268}"/>
              </a:ext>
            </a:extLst>
          </p:cNvPr>
          <p:cNvSpPr txBox="1"/>
          <p:nvPr/>
        </p:nvSpPr>
        <p:spPr>
          <a:xfrm>
            <a:off x="8418107" y="153537"/>
            <a:ext cx="3528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Business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accent4"/>
          </a:solidFill>
          <a:ln w="762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accent4"/>
          </a:solidFill>
          <a:ln w="762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accent4"/>
          </a:solidFill>
          <a:ln w="762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833E45A-14E3-BB43-BA9A-EEE1807D1F59}"/>
              </a:ext>
            </a:extLst>
          </p:cNvPr>
          <p:cNvSpPr txBox="1"/>
          <p:nvPr/>
        </p:nvSpPr>
        <p:spPr>
          <a:xfrm>
            <a:off x="8418107" y="153537"/>
            <a:ext cx="3528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Business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bussiness-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14284F"/>
      </a:accent4>
      <a:accent5>
        <a:srgbClr val="277A92"/>
      </a:accent5>
      <a:accent6>
        <a:srgbClr val="39A7CB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22</cp:revision>
  <dcterms:created xsi:type="dcterms:W3CDTF">2020-03-22T01:13:02Z</dcterms:created>
  <dcterms:modified xsi:type="dcterms:W3CDTF">2020-03-25T06:58:28Z</dcterms:modified>
</cp:coreProperties>
</file>