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0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A6034F-4452-EE42-A4D8-8C4C103609F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12521C-91C7-734F-8D57-CA2685BED268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ssiness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14284F"/>
      </a:accent4>
      <a:accent5>
        <a:srgbClr val="277A92"/>
      </a:accent5>
      <a:accent6>
        <a:srgbClr val="39A7C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22</cp:revision>
  <dcterms:created xsi:type="dcterms:W3CDTF">2020-03-22T01:13:02Z</dcterms:created>
  <dcterms:modified xsi:type="dcterms:W3CDTF">2020-03-25T06:58:28Z</dcterms:modified>
</cp:coreProperties>
</file>